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9" r:id="rId8"/>
    <p:sldId id="268" r:id="rId9"/>
    <p:sldId id="267" r:id="rId10"/>
  </p:sldIdLst>
  <p:sldSz cx="10693400" cy="7562850"/>
  <p:notesSz cx="10693400" cy="7562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816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79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12/4/2019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ED2124"/>
                </a:solidFill>
                <a:latin typeface="Arial Unicode MS"/>
                <a:cs typeface="Arial Unicode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12/4/2019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ED2124"/>
                </a:solidFill>
                <a:latin typeface="Arial Unicode MS"/>
                <a:cs typeface="Arial Unicode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12/4/2019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ED2124"/>
                </a:solidFill>
                <a:latin typeface="Arial Unicode MS"/>
                <a:cs typeface="Arial Unicode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12/4/2019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12/4/2019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04430" y="814808"/>
            <a:ext cx="9884539" cy="482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rgbClr val="ED2124"/>
                </a:solidFill>
                <a:latin typeface="Arial Unicode MS"/>
                <a:cs typeface="Arial Unicode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046706" y="3600640"/>
            <a:ext cx="6599986" cy="1539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7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12/4/2019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gif"/><Relationship Id="rId13" Type="http://schemas.openxmlformats.org/officeDocument/2006/relationships/image" Target="../media/image17.gif"/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12" Type="http://schemas.openxmlformats.org/officeDocument/2006/relationships/image" Target="../media/image16.jpeg"/><Relationship Id="rId2" Type="http://schemas.openxmlformats.org/officeDocument/2006/relationships/image" Target="../media/image6.jpeg"/><Relationship Id="rId16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11" Type="http://schemas.openxmlformats.org/officeDocument/2006/relationships/image" Target="../media/image15.jpg"/><Relationship Id="rId5" Type="http://schemas.openxmlformats.org/officeDocument/2006/relationships/image" Target="../media/image9.jpeg"/><Relationship Id="rId15" Type="http://schemas.openxmlformats.org/officeDocument/2006/relationships/image" Target="../media/image19.png"/><Relationship Id="rId10" Type="http://schemas.openxmlformats.org/officeDocument/2006/relationships/image" Target="../media/image14.jpeg"/><Relationship Id="rId4" Type="http://schemas.openxmlformats.org/officeDocument/2006/relationships/image" Target="../media/image8.jpeg"/><Relationship Id="rId9" Type="http://schemas.openxmlformats.org/officeDocument/2006/relationships/image" Target="../media/image13.png"/><Relationship Id="rId14" Type="http://schemas.openxmlformats.org/officeDocument/2006/relationships/image" Target="../media/image18.jp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210692" y="4086225"/>
            <a:ext cx="4597400" cy="61491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5730" marR="5080" indent="-113664">
              <a:lnSpc>
                <a:spcPct val="111100"/>
              </a:lnSpc>
            </a:pPr>
            <a:r>
              <a:rPr lang="ru-RU" sz="3600" b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Aparajita" panose="020B0604020202020204" pitchFamily="34" charset="0"/>
              </a:rPr>
              <a:t>МЕДИА ХОЛДИНГ</a:t>
            </a:r>
            <a:endParaRPr sz="3600" b="1" dirty="0">
              <a:solidFill>
                <a:schemeClr val="tx1">
                  <a:lumMod val="50000"/>
                  <a:lumOff val="50000"/>
                </a:schemeClr>
              </a:solidFill>
              <a:latin typeface="Aparajita" panose="020B0604020202020204" pitchFamily="34" charset="0"/>
              <a:cs typeface="Aparajita" panose="020B060402020202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19440" y="2908471"/>
            <a:ext cx="657225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165" dirty="0">
                <a:latin typeface="Century Gothic" panose="020B0502020202020204" pitchFamily="34" charset="0"/>
                <a:cs typeface="Lucida Sans Unicode"/>
              </a:rPr>
              <a:t>к</a:t>
            </a:r>
            <a:r>
              <a:rPr sz="1200" spc="140" dirty="0">
                <a:latin typeface="Century Gothic" panose="020B0502020202020204" pitchFamily="34" charset="0"/>
                <a:cs typeface="Lucida Sans Unicode"/>
              </a:rPr>
              <a:t>т</a:t>
            </a:r>
            <a:r>
              <a:rPr sz="1200" spc="125" dirty="0">
                <a:latin typeface="Century Gothic" panose="020B0502020202020204" pitchFamily="34" charset="0"/>
                <a:cs typeface="Lucida Sans Unicode"/>
              </a:rPr>
              <a:t>о</a:t>
            </a:r>
            <a:r>
              <a:rPr sz="1200" spc="-35" dirty="0">
                <a:latin typeface="Century Gothic" panose="020B0502020202020204" pitchFamily="34" charset="0"/>
                <a:cs typeface="Lucida Sans Unicode"/>
              </a:rPr>
              <a:t> </a:t>
            </a:r>
            <a:r>
              <a:rPr sz="1200" spc="235" dirty="0">
                <a:latin typeface="Century Gothic" panose="020B0502020202020204" pitchFamily="34" charset="0"/>
                <a:cs typeface="Lucida Sans Unicode"/>
              </a:rPr>
              <a:t>мы</a:t>
            </a:r>
            <a:endParaRPr sz="1200" dirty="0">
              <a:latin typeface="Century Gothic" panose="020B0502020202020204" pitchFamily="34" charset="0"/>
              <a:cs typeface="Lucida Sans Unicode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457969" y="2908471"/>
            <a:ext cx="155000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165" dirty="0">
                <a:latin typeface="Century Gothic" panose="020B0502020202020204" pitchFamily="34" charset="0"/>
                <a:cs typeface="Lucida Sans Unicode"/>
              </a:rPr>
              <a:t>ч</a:t>
            </a:r>
            <a:r>
              <a:rPr sz="1200" spc="145" dirty="0">
                <a:latin typeface="Century Gothic" panose="020B0502020202020204" pitchFamily="34" charset="0"/>
                <a:cs typeface="Lucida Sans Unicode"/>
              </a:rPr>
              <a:t>т</a:t>
            </a:r>
            <a:r>
              <a:rPr sz="1200" spc="125" dirty="0">
                <a:latin typeface="Century Gothic" panose="020B0502020202020204" pitchFamily="34" charset="0"/>
                <a:cs typeface="Lucida Sans Unicode"/>
              </a:rPr>
              <a:t>о</a:t>
            </a:r>
            <a:r>
              <a:rPr sz="1200" spc="-35" dirty="0">
                <a:latin typeface="Century Gothic" panose="020B0502020202020204" pitchFamily="34" charset="0"/>
                <a:cs typeface="Lucida Sans Unicode"/>
              </a:rPr>
              <a:t> </a:t>
            </a:r>
            <a:r>
              <a:rPr sz="1200" spc="235" dirty="0">
                <a:latin typeface="Century Gothic" panose="020B0502020202020204" pitchFamily="34" charset="0"/>
                <a:cs typeface="Lucida Sans Unicode"/>
              </a:rPr>
              <a:t>мы</a:t>
            </a:r>
            <a:r>
              <a:rPr sz="1200" spc="-35" dirty="0">
                <a:latin typeface="Century Gothic" panose="020B0502020202020204" pitchFamily="34" charset="0"/>
                <a:cs typeface="Lucida Sans Unicode"/>
              </a:rPr>
              <a:t> </a:t>
            </a:r>
            <a:r>
              <a:rPr sz="1200" spc="155" dirty="0">
                <a:latin typeface="Century Gothic" panose="020B0502020202020204" pitchFamily="34" charset="0"/>
                <a:cs typeface="Lucida Sans Unicode"/>
              </a:rPr>
              <a:t>делаем</a:t>
            </a:r>
            <a:endParaRPr sz="1200" dirty="0">
              <a:latin typeface="Century Gothic" panose="020B0502020202020204" pitchFamily="34" charset="0"/>
              <a:cs typeface="Lucida Sans Unicode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561059" y="2908471"/>
            <a:ext cx="74778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229" dirty="0">
                <a:latin typeface="Century Gothic" panose="020B0502020202020204" pitchFamily="34" charset="0"/>
                <a:cs typeface="Lucida Sans Unicode"/>
              </a:rPr>
              <a:t>м</a:t>
            </a:r>
            <a:r>
              <a:rPr sz="1200" spc="170" dirty="0">
                <a:latin typeface="Century Gothic" panose="020B0502020202020204" pitchFamily="34" charset="0"/>
                <a:cs typeface="Lucida Sans Unicode"/>
              </a:rPr>
              <a:t>е</a:t>
            </a:r>
            <a:r>
              <a:rPr sz="1200" spc="125" dirty="0">
                <a:latin typeface="Century Gothic" panose="020B0502020202020204" pitchFamily="34" charset="0"/>
                <a:cs typeface="Lucida Sans Unicode"/>
              </a:rPr>
              <a:t>диа</a:t>
            </a:r>
            <a:endParaRPr sz="1200" dirty="0">
              <a:latin typeface="Century Gothic" panose="020B0502020202020204" pitchFamily="34" charset="0"/>
              <a:cs typeface="Lucida Sans Unicode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934305" y="2908471"/>
            <a:ext cx="76200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150" dirty="0">
                <a:latin typeface="Century Gothic" panose="020B0502020202020204" pitchFamily="34" charset="0"/>
                <a:cs typeface="Lucida Sans Unicode"/>
              </a:rPr>
              <a:t>кре</a:t>
            </a:r>
            <a:r>
              <a:rPr sz="1200" spc="140" dirty="0">
                <a:latin typeface="Century Gothic" panose="020B0502020202020204" pitchFamily="34" charset="0"/>
                <a:cs typeface="Lucida Sans Unicode"/>
              </a:rPr>
              <a:t>а</a:t>
            </a:r>
            <a:r>
              <a:rPr sz="1200" spc="160" dirty="0">
                <a:latin typeface="Century Gothic" panose="020B0502020202020204" pitchFamily="34" charset="0"/>
                <a:cs typeface="Lucida Sans Unicode"/>
              </a:rPr>
              <a:t>тив</a:t>
            </a:r>
            <a:endParaRPr sz="1200">
              <a:latin typeface="Century Gothic" panose="020B0502020202020204" pitchFamily="34" charset="0"/>
              <a:cs typeface="Lucida Sans Unicode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333474" y="2908471"/>
            <a:ext cx="238506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140" dirty="0">
                <a:latin typeface="Century Gothic" panose="020B0502020202020204" pitchFamily="34" charset="0"/>
                <a:cs typeface="Lucida Sans Unicode"/>
              </a:rPr>
              <a:t>произв</a:t>
            </a:r>
            <a:r>
              <a:rPr sz="1200" spc="125" dirty="0">
                <a:latin typeface="Century Gothic" panose="020B0502020202020204" pitchFamily="34" charset="0"/>
                <a:cs typeface="Lucida Sans Unicode"/>
              </a:rPr>
              <a:t>о</a:t>
            </a:r>
            <a:r>
              <a:rPr sz="1200" spc="140" dirty="0">
                <a:latin typeface="Century Gothic" panose="020B0502020202020204" pitchFamily="34" charset="0"/>
                <a:cs typeface="Lucida Sans Unicode"/>
              </a:rPr>
              <a:t>дство</a:t>
            </a:r>
            <a:r>
              <a:rPr sz="1200" spc="-35" dirty="0">
                <a:latin typeface="Century Gothic" panose="020B0502020202020204" pitchFamily="34" charset="0"/>
                <a:cs typeface="Lucida Sans Unicode"/>
              </a:rPr>
              <a:t> </a:t>
            </a:r>
            <a:r>
              <a:rPr sz="1200" spc="114" dirty="0">
                <a:latin typeface="Century Gothic" panose="020B0502020202020204" pitchFamily="34" charset="0"/>
                <a:cs typeface="Lucida Sans Unicode"/>
              </a:rPr>
              <a:t>тв-р</a:t>
            </a:r>
            <a:r>
              <a:rPr sz="1200" spc="110" dirty="0">
                <a:latin typeface="Century Gothic" panose="020B0502020202020204" pitchFamily="34" charset="0"/>
                <a:cs typeface="Lucida Sans Unicode"/>
              </a:rPr>
              <a:t>о</a:t>
            </a:r>
            <a:r>
              <a:rPr sz="1200" spc="150" dirty="0">
                <a:latin typeface="Century Gothic" panose="020B0502020202020204" pitchFamily="34" charset="0"/>
                <a:cs typeface="Lucida Sans Unicode"/>
              </a:rPr>
              <a:t>ли</a:t>
            </a:r>
            <a:r>
              <a:rPr sz="1200" spc="125" dirty="0">
                <a:latin typeface="Century Gothic" panose="020B0502020202020204" pitchFamily="34" charset="0"/>
                <a:cs typeface="Lucida Sans Unicode"/>
              </a:rPr>
              <a:t>к</a:t>
            </a:r>
            <a:r>
              <a:rPr sz="1200" spc="165" dirty="0">
                <a:latin typeface="Century Gothic" panose="020B0502020202020204" pitchFamily="34" charset="0"/>
                <a:cs typeface="Lucida Sans Unicode"/>
              </a:rPr>
              <a:t>ов</a:t>
            </a:r>
            <a:endParaRPr sz="1200" dirty="0">
              <a:latin typeface="Century Gothic" panose="020B0502020202020204" pitchFamily="34" charset="0"/>
              <a:cs typeface="Lucida Sans Unicode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8327959" y="2051230"/>
            <a:ext cx="604520" cy="266700"/>
          </a:xfrm>
          <a:custGeom>
            <a:avLst/>
            <a:gdLst/>
            <a:ahLst/>
            <a:cxnLst/>
            <a:rect l="l" t="t" r="r" b="b"/>
            <a:pathLst>
              <a:path w="604520" h="266700">
                <a:moveTo>
                  <a:pt x="604519" y="0"/>
                </a:moveTo>
                <a:lnTo>
                  <a:pt x="73659" y="0"/>
                </a:lnTo>
                <a:lnTo>
                  <a:pt x="0" y="266700"/>
                </a:lnTo>
                <a:lnTo>
                  <a:pt x="604519" y="0"/>
                </a:lnTo>
                <a:close/>
              </a:path>
            </a:pathLst>
          </a:custGeom>
          <a:solidFill>
            <a:srgbClr val="A0A2A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0" y="6189195"/>
            <a:ext cx="9742805" cy="0"/>
          </a:xfrm>
          <a:custGeom>
            <a:avLst/>
            <a:gdLst/>
            <a:ahLst/>
            <a:cxnLst/>
            <a:rect l="l" t="t" r="r" b="b"/>
            <a:pathLst>
              <a:path w="9742805">
                <a:moveTo>
                  <a:pt x="9742741" y="0"/>
                </a:moveTo>
                <a:lnTo>
                  <a:pt x="1" y="0"/>
                </a:lnTo>
              </a:path>
            </a:pathLst>
          </a:custGeom>
          <a:ln w="12700">
            <a:solidFill>
              <a:srgbClr val="9193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941640" y="3376627"/>
            <a:ext cx="8801100" cy="0"/>
          </a:xfrm>
          <a:custGeom>
            <a:avLst/>
            <a:gdLst/>
            <a:ahLst/>
            <a:cxnLst/>
            <a:rect l="l" t="t" r="r" b="b"/>
            <a:pathLst>
              <a:path w="8801100">
                <a:moveTo>
                  <a:pt x="880110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9193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9742740" y="3370279"/>
            <a:ext cx="0" cy="2825750"/>
          </a:xfrm>
          <a:custGeom>
            <a:avLst/>
            <a:gdLst/>
            <a:ahLst/>
            <a:cxnLst/>
            <a:rect l="l" t="t" r="r" b="b"/>
            <a:pathLst>
              <a:path h="2825750">
                <a:moveTo>
                  <a:pt x="0" y="2825267"/>
                </a:moveTo>
                <a:lnTo>
                  <a:pt x="0" y="0"/>
                </a:lnTo>
              </a:path>
            </a:pathLst>
          </a:custGeom>
          <a:ln w="12700">
            <a:solidFill>
              <a:srgbClr val="9193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496218" y="5490276"/>
            <a:ext cx="0" cy="705485"/>
          </a:xfrm>
          <a:custGeom>
            <a:avLst/>
            <a:gdLst/>
            <a:ahLst/>
            <a:cxnLst/>
            <a:rect l="l" t="t" r="r" b="b"/>
            <a:pathLst>
              <a:path h="705485">
                <a:moveTo>
                  <a:pt x="0" y="705269"/>
                </a:moveTo>
                <a:lnTo>
                  <a:pt x="0" y="0"/>
                </a:lnTo>
              </a:path>
            </a:pathLst>
          </a:custGeom>
          <a:ln w="12700">
            <a:solidFill>
              <a:srgbClr val="9193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876891" y="3382977"/>
            <a:ext cx="0" cy="1386205"/>
          </a:xfrm>
          <a:custGeom>
            <a:avLst/>
            <a:gdLst/>
            <a:ahLst/>
            <a:cxnLst/>
            <a:rect l="l" t="t" r="r" b="b"/>
            <a:pathLst>
              <a:path h="1386204">
                <a:moveTo>
                  <a:pt x="0" y="0"/>
                </a:moveTo>
                <a:lnTo>
                  <a:pt x="0" y="1385963"/>
                </a:lnTo>
              </a:path>
            </a:pathLst>
          </a:custGeom>
          <a:ln w="12700">
            <a:solidFill>
              <a:srgbClr val="9193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472239" y="5481805"/>
            <a:ext cx="54610" cy="54610"/>
          </a:xfrm>
          <a:custGeom>
            <a:avLst/>
            <a:gdLst/>
            <a:ahLst/>
            <a:cxnLst/>
            <a:rect l="l" t="t" r="r" b="b"/>
            <a:pathLst>
              <a:path w="54610" h="54610">
                <a:moveTo>
                  <a:pt x="27150" y="0"/>
                </a:moveTo>
                <a:lnTo>
                  <a:pt x="13539" y="3651"/>
                </a:lnTo>
                <a:lnTo>
                  <a:pt x="3815" y="13259"/>
                </a:lnTo>
                <a:lnTo>
                  <a:pt x="0" y="26802"/>
                </a:lnTo>
                <a:lnTo>
                  <a:pt x="3605" y="40574"/>
                </a:lnTo>
                <a:lnTo>
                  <a:pt x="13103" y="50378"/>
                </a:lnTo>
                <a:lnTo>
                  <a:pt x="26512" y="54297"/>
                </a:lnTo>
                <a:lnTo>
                  <a:pt x="40424" y="50730"/>
                </a:lnTo>
                <a:lnTo>
                  <a:pt x="50289" y="41320"/>
                </a:lnTo>
                <a:lnTo>
                  <a:pt x="54289" y="28027"/>
                </a:lnTo>
                <a:lnTo>
                  <a:pt x="50759" y="14004"/>
                </a:lnTo>
                <a:lnTo>
                  <a:pt x="41427" y="4088"/>
                </a:lnTo>
                <a:lnTo>
                  <a:pt x="28220" y="20"/>
                </a:lnTo>
                <a:lnTo>
                  <a:pt x="271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846581" y="4723112"/>
            <a:ext cx="54610" cy="54610"/>
          </a:xfrm>
          <a:custGeom>
            <a:avLst/>
            <a:gdLst/>
            <a:ahLst/>
            <a:cxnLst/>
            <a:rect l="l" t="t" r="r" b="b"/>
            <a:pathLst>
              <a:path w="54610" h="54610">
                <a:moveTo>
                  <a:pt x="27777" y="0"/>
                </a:moveTo>
                <a:lnTo>
                  <a:pt x="13864" y="3567"/>
                </a:lnTo>
                <a:lnTo>
                  <a:pt x="3999" y="12977"/>
                </a:lnTo>
                <a:lnTo>
                  <a:pt x="0" y="26270"/>
                </a:lnTo>
                <a:lnTo>
                  <a:pt x="3529" y="40292"/>
                </a:lnTo>
                <a:lnTo>
                  <a:pt x="12861" y="50209"/>
                </a:lnTo>
                <a:lnTo>
                  <a:pt x="26068" y="54277"/>
                </a:lnTo>
                <a:lnTo>
                  <a:pt x="27138" y="54297"/>
                </a:lnTo>
                <a:lnTo>
                  <a:pt x="40750" y="50646"/>
                </a:lnTo>
                <a:lnTo>
                  <a:pt x="50473" y="41038"/>
                </a:lnTo>
                <a:lnTo>
                  <a:pt x="54289" y="27495"/>
                </a:lnTo>
                <a:lnTo>
                  <a:pt x="50684" y="13723"/>
                </a:lnTo>
                <a:lnTo>
                  <a:pt x="41186" y="3919"/>
                </a:lnTo>
                <a:lnTo>
                  <a:pt x="2777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952919" y="2957515"/>
            <a:ext cx="0" cy="425450"/>
          </a:xfrm>
          <a:custGeom>
            <a:avLst/>
            <a:gdLst/>
            <a:ahLst/>
            <a:cxnLst/>
            <a:rect l="l" t="t" r="r" b="b"/>
            <a:pathLst>
              <a:path h="425450">
                <a:moveTo>
                  <a:pt x="0" y="425462"/>
                </a:moveTo>
                <a:lnTo>
                  <a:pt x="0" y="0"/>
                </a:lnTo>
              </a:path>
            </a:pathLst>
          </a:custGeom>
          <a:ln w="12700">
            <a:solidFill>
              <a:srgbClr val="9193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299119" y="2957515"/>
            <a:ext cx="0" cy="425450"/>
          </a:xfrm>
          <a:custGeom>
            <a:avLst/>
            <a:gdLst/>
            <a:ahLst/>
            <a:cxnLst/>
            <a:rect l="l" t="t" r="r" b="b"/>
            <a:pathLst>
              <a:path h="425450">
                <a:moveTo>
                  <a:pt x="0" y="425462"/>
                </a:moveTo>
                <a:lnTo>
                  <a:pt x="0" y="0"/>
                </a:lnTo>
              </a:path>
            </a:pathLst>
          </a:custGeom>
          <a:ln w="12700">
            <a:solidFill>
              <a:srgbClr val="9193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4410819" y="2957515"/>
            <a:ext cx="0" cy="425450"/>
          </a:xfrm>
          <a:custGeom>
            <a:avLst/>
            <a:gdLst/>
            <a:ahLst/>
            <a:cxnLst/>
            <a:rect l="l" t="t" r="r" b="b"/>
            <a:pathLst>
              <a:path h="425450">
                <a:moveTo>
                  <a:pt x="0" y="425462"/>
                </a:moveTo>
                <a:lnTo>
                  <a:pt x="0" y="0"/>
                </a:lnTo>
              </a:path>
            </a:pathLst>
          </a:custGeom>
          <a:ln w="12700">
            <a:solidFill>
              <a:srgbClr val="9193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798279" y="2957515"/>
            <a:ext cx="0" cy="425450"/>
          </a:xfrm>
          <a:custGeom>
            <a:avLst/>
            <a:gdLst/>
            <a:ahLst/>
            <a:cxnLst/>
            <a:rect l="l" t="t" r="r" b="b"/>
            <a:pathLst>
              <a:path h="425450">
                <a:moveTo>
                  <a:pt x="0" y="425462"/>
                </a:moveTo>
                <a:lnTo>
                  <a:pt x="0" y="0"/>
                </a:lnTo>
              </a:path>
            </a:pathLst>
          </a:custGeom>
          <a:ln w="12700">
            <a:solidFill>
              <a:srgbClr val="9193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7185738" y="2957515"/>
            <a:ext cx="0" cy="425450"/>
          </a:xfrm>
          <a:custGeom>
            <a:avLst/>
            <a:gdLst/>
            <a:ahLst/>
            <a:cxnLst/>
            <a:rect l="l" t="t" r="r" b="b"/>
            <a:pathLst>
              <a:path h="425450">
                <a:moveTo>
                  <a:pt x="0" y="425462"/>
                </a:moveTo>
                <a:lnTo>
                  <a:pt x="0" y="0"/>
                </a:lnTo>
              </a:path>
            </a:pathLst>
          </a:custGeom>
          <a:ln w="12700">
            <a:solidFill>
              <a:srgbClr val="9193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928939" y="2949044"/>
            <a:ext cx="54610" cy="54610"/>
          </a:xfrm>
          <a:custGeom>
            <a:avLst/>
            <a:gdLst/>
            <a:ahLst/>
            <a:cxnLst/>
            <a:rect l="l" t="t" r="r" b="b"/>
            <a:pathLst>
              <a:path w="54609" h="54610">
                <a:moveTo>
                  <a:pt x="27150" y="0"/>
                </a:moveTo>
                <a:lnTo>
                  <a:pt x="13539" y="3651"/>
                </a:lnTo>
                <a:lnTo>
                  <a:pt x="3815" y="13259"/>
                </a:lnTo>
                <a:lnTo>
                  <a:pt x="0" y="26802"/>
                </a:lnTo>
                <a:lnTo>
                  <a:pt x="3605" y="40574"/>
                </a:lnTo>
                <a:lnTo>
                  <a:pt x="13103" y="50378"/>
                </a:lnTo>
                <a:lnTo>
                  <a:pt x="26512" y="54297"/>
                </a:lnTo>
                <a:lnTo>
                  <a:pt x="40424" y="50730"/>
                </a:lnTo>
                <a:lnTo>
                  <a:pt x="50289" y="41320"/>
                </a:lnTo>
                <a:lnTo>
                  <a:pt x="54289" y="28027"/>
                </a:lnTo>
                <a:lnTo>
                  <a:pt x="50759" y="14004"/>
                </a:lnTo>
                <a:lnTo>
                  <a:pt x="41427" y="4088"/>
                </a:lnTo>
                <a:lnTo>
                  <a:pt x="28220" y="20"/>
                </a:lnTo>
                <a:lnTo>
                  <a:pt x="271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2275139" y="2949044"/>
            <a:ext cx="54610" cy="54610"/>
          </a:xfrm>
          <a:custGeom>
            <a:avLst/>
            <a:gdLst/>
            <a:ahLst/>
            <a:cxnLst/>
            <a:rect l="l" t="t" r="r" b="b"/>
            <a:pathLst>
              <a:path w="54610" h="54610">
                <a:moveTo>
                  <a:pt x="27150" y="0"/>
                </a:moveTo>
                <a:lnTo>
                  <a:pt x="13539" y="3651"/>
                </a:lnTo>
                <a:lnTo>
                  <a:pt x="3815" y="13259"/>
                </a:lnTo>
                <a:lnTo>
                  <a:pt x="0" y="26802"/>
                </a:lnTo>
                <a:lnTo>
                  <a:pt x="3605" y="40574"/>
                </a:lnTo>
                <a:lnTo>
                  <a:pt x="13103" y="50378"/>
                </a:lnTo>
                <a:lnTo>
                  <a:pt x="26512" y="54297"/>
                </a:lnTo>
                <a:lnTo>
                  <a:pt x="40424" y="50730"/>
                </a:lnTo>
                <a:lnTo>
                  <a:pt x="50289" y="41320"/>
                </a:lnTo>
                <a:lnTo>
                  <a:pt x="54289" y="28027"/>
                </a:lnTo>
                <a:lnTo>
                  <a:pt x="50759" y="14004"/>
                </a:lnTo>
                <a:lnTo>
                  <a:pt x="41427" y="4088"/>
                </a:lnTo>
                <a:lnTo>
                  <a:pt x="28220" y="20"/>
                </a:lnTo>
                <a:lnTo>
                  <a:pt x="271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4386839" y="2949044"/>
            <a:ext cx="54610" cy="54610"/>
          </a:xfrm>
          <a:custGeom>
            <a:avLst/>
            <a:gdLst/>
            <a:ahLst/>
            <a:cxnLst/>
            <a:rect l="l" t="t" r="r" b="b"/>
            <a:pathLst>
              <a:path w="54610" h="54610">
                <a:moveTo>
                  <a:pt x="27150" y="0"/>
                </a:moveTo>
                <a:lnTo>
                  <a:pt x="13539" y="3651"/>
                </a:lnTo>
                <a:lnTo>
                  <a:pt x="3815" y="13259"/>
                </a:lnTo>
                <a:lnTo>
                  <a:pt x="0" y="26802"/>
                </a:lnTo>
                <a:lnTo>
                  <a:pt x="3605" y="40574"/>
                </a:lnTo>
                <a:lnTo>
                  <a:pt x="13103" y="50378"/>
                </a:lnTo>
                <a:lnTo>
                  <a:pt x="26512" y="54297"/>
                </a:lnTo>
                <a:lnTo>
                  <a:pt x="40424" y="50730"/>
                </a:lnTo>
                <a:lnTo>
                  <a:pt x="50289" y="41320"/>
                </a:lnTo>
                <a:lnTo>
                  <a:pt x="54289" y="28027"/>
                </a:lnTo>
                <a:lnTo>
                  <a:pt x="50759" y="14004"/>
                </a:lnTo>
                <a:lnTo>
                  <a:pt x="41427" y="4088"/>
                </a:lnTo>
                <a:lnTo>
                  <a:pt x="28220" y="20"/>
                </a:lnTo>
                <a:lnTo>
                  <a:pt x="271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774299" y="2949044"/>
            <a:ext cx="54610" cy="54610"/>
          </a:xfrm>
          <a:custGeom>
            <a:avLst/>
            <a:gdLst/>
            <a:ahLst/>
            <a:cxnLst/>
            <a:rect l="l" t="t" r="r" b="b"/>
            <a:pathLst>
              <a:path w="54610" h="54610">
                <a:moveTo>
                  <a:pt x="27150" y="0"/>
                </a:moveTo>
                <a:lnTo>
                  <a:pt x="13539" y="3651"/>
                </a:lnTo>
                <a:lnTo>
                  <a:pt x="3815" y="13259"/>
                </a:lnTo>
                <a:lnTo>
                  <a:pt x="0" y="26802"/>
                </a:lnTo>
                <a:lnTo>
                  <a:pt x="3605" y="40574"/>
                </a:lnTo>
                <a:lnTo>
                  <a:pt x="13103" y="50378"/>
                </a:lnTo>
                <a:lnTo>
                  <a:pt x="26512" y="54297"/>
                </a:lnTo>
                <a:lnTo>
                  <a:pt x="40424" y="50730"/>
                </a:lnTo>
                <a:lnTo>
                  <a:pt x="50289" y="41320"/>
                </a:lnTo>
                <a:lnTo>
                  <a:pt x="54289" y="28027"/>
                </a:lnTo>
                <a:lnTo>
                  <a:pt x="50759" y="14004"/>
                </a:lnTo>
                <a:lnTo>
                  <a:pt x="41427" y="4088"/>
                </a:lnTo>
                <a:lnTo>
                  <a:pt x="28220" y="20"/>
                </a:lnTo>
                <a:lnTo>
                  <a:pt x="271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7161759" y="2949044"/>
            <a:ext cx="54610" cy="54610"/>
          </a:xfrm>
          <a:custGeom>
            <a:avLst/>
            <a:gdLst/>
            <a:ahLst/>
            <a:cxnLst/>
            <a:rect l="l" t="t" r="r" b="b"/>
            <a:pathLst>
              <a:path w="54609" h="54610">
                <a:moveTo>
                  <a:pt x="27150" y="0"/>
                </a:moveTo>
                <a:lnTo>
                  <a:pt x="13539" y="3651"/>
                </a:lnTo>
                <a:lnTo>
                  <a:pt x="3815" y="13259"/>
                </a:lnTo>
                <a:lnTo>
                  <a:pt x="0" y="26802"/>
                </a:lnTo>
                <a:lnTo>
                  <a:pt x="3605" y="40574"/>
                </a:lnTo>
                <a:lnTo>
                  <a:pt x="13103" y="50378"/>
                </a:lnTo>
                <a:lnTo>
                  <a:pt x="26512" y="54297"/>
                </a:lnTo>
                <a:lnTo>
                  <a:pt x="40424" y="50730"/>
                </a:lnTo>
                <a:lnTo>
                  <a:pt x="50289" y="41320"/>
                </a:lnTo>
                <a:lnTo>
                  <a:pt x="54289" y="28027"/>
                </a:lnTo>
                <a:lnTo>
                  <a:pt x="50759" y="14004"/>
                </a:lnTo>
                <a:lnTo>
                  <a:pt x="41427" y="4088"/>
                </a:lnTo>
                <a:lnTo>
                  <a:pt x="28220" y="20"/>
                </a:lnTo>
                <a:lnTo>
                  <a:pt x="271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2428010" y="1430312"/>
            <a:ext cx="2026339" cy="42083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Прямоугольник 28"/>
          <p:cNvSpPr/>
          <p:nvPr/>
        </p:nvSpPr>
        <p:spPr>
          <a:xfrm>
            <a:off x="4927600" y="1447163"/>
            <a:ext cx="4004879" cy="599831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Мы раб</a:t>
            </a:r>
            <a:r>
              <a:rPr lang="ru-RU" spc="-2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ru-RU" spc="-6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lang="ru-RU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аем</a:t>
            </a:r>
            <a:r>
              <a:rPr lang="ru-RU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на ваше б</a:t>
            </a:r>
            <a:r>
              <a:rPr lang="ru-RU" spc="-5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</a:t>
            </a:r>
            <a:r>
              <a:rPr lang="ru-RU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ду</a:t>
            </a:r>
            <a:r>
              <a:rPr lang="ru-RU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щ</a:t>
            </a:r>
            <a:r>
              <a:rPr lang="ru-RU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ее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object 22"/>
          <p:cNvSpPr/>
          <p:nvPr/>
        </p:nvSpPr>
        <p:spPr>
          <a:xfrm>
            <a:off x="7002884" y="3370279"/>
            <a:ext cx="576064" cy="425450"/>
          </a:xfrm>
          <a:custGeom>
            <a:avLst/>
            <a:gdLst/>
            <a:ahLst/>
            <a:cxnLst/>
            <a:rect l="l" t="t" r="r" b="b"/>
            <a:pathLst>
              <a:path h="425450">
                <a:moveTo>
                  <a:pt x="0" y="425462"/>
                </a:moveTo>
                <a:lnTo>
                  <a:pt x="0" y="0"/>
                </a:lnTo>
              </a:path>
            </a:pathLst>
          </a:custGeom>
          <a:ln w="12700">
            <a:solidFill>
              <a:srgbClr val="9193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7"/>
          <p:cNvSpPr txBox="1"/>
          <p:nvPr/>
        </p:nvSpPr>
        <p:spPr>
          <a:xfrm>
            <a:off x="7135429" y="3527204"/>
            <a:ext cx="238506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ru-RU" sz="1200" spc="140" dirty="0">
                <a:latin typeface="Century Gothic" panose="020B0502020202020204" pitchFamily="34" charset="0"/>
                <a:cs typeface="Lucida Sans Unicode"/>
              </a:rPr>
              <a:t>и</a:t>
            </a:r>
            <a:r>
              <a:rPr lang="ru-RU" sz="1200" spc="140" dirty="0" smtClean="0">
                <a:latin typeface="Century Gothic" panose="020B0502020202020204" pitchFamily="34" charset="0"/>
                <a:cs typeface="Lucida Sans Unicode"/>
              </a:rPr>
              <a:t>нтернет-продвижение</a:t>
            </a:r>
            <a:endParaRPr sz="1200" dirty="0">
              <a:latin typeface="Century Gothic" panose="020B0502020202020204" pitchFamily="34" charset="0"/>
              <a:cs typeface="Lucida Sans Unicode"/>
            </a:endParaRPr>
          </a:p>
        </p:txBody>
      </p:sp>
      <p:sp>
        <p:nvSpPr>
          <p:cNvPr id="32" name="object 27"/>
          <p:cNvSpPr/>
          <p:nvPr/>
        </p:nvSpPr>
        <p:spPr>
          <a:xfrm>
            <a:off x="6979642" y="3787578"/>
            <a:ext cx="54610" cy="54610"/>
          </a:xfrm>
          <a:custGeom>
            <a:avLst/>
            <a:gdLst/>
            <a:ahLst/>
            <a:cxnLst/>
            <a:rect l="l" t="t" r="r" b="b"/>
            <a:pathLst>
              <a:path w="54609" h="54610">
                <a:moveTo>
                  <a:pt x="27150" y="0"/>
                </a:moveTo>
                <a:lnTo>
                  <a:pt x="13539" y="3651"/>
                </a:lnTo>
                <a:lnTo>
                  <a:pt x="3815" y="13259"/>
                </a:lnTo>
                <a:lnTo>
                  <a:pt x="0" y="26802"/>
                </a:lnTo>
                <a:lnTo>
                  <a:pt x="3605" y="40574"/>
                </a:lnTo>
                <a:lnTo>
                  <a:pt x="13103" y="50378"/>
                </a:lnTo>
                <a:lnTo>
                  <a:pt x="26512" y="54297"/>
                </a:lnTo>
                <a:lnTo>
                  <a:pt x="40424" y="50730"/>
                </a:lnTo>
                <a:lnTo>
                  <a:pt x="50289" y="41320"/>
                </a:lnTo>
                <a:lnTo>
                  <a:pt x="54289" y="28027"/>
                </a:lnTo>
                <a:lnTo>
                  <a:pt x="50759" y="14004"/>
                </a:lnTo>
                <a:lnTo>
                  <a:pt x="41427" y="4088"/>
                </a:lnTo>
                <a:lnTo>
                  <a:pt x="28220" y="20"/>
                </a:lnTo>
                <a:lnTo>
                  <a:pt x="271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236338" y="4662966"/>
            <a:ext cx="1240155" cy="528320"/>
          </a:xfrm>
          <a:custGeom>
            <a:avLst/>
            <a:gdLst/>
            <a:ahLst/>
            <a:cxnLst/>
            <a:rect l="l" t="t" r="r" b="b"/>
            <a:pathLst>
              <a:path w="1240154" h="528320">
                <a:moveTo>
                  <a:pt x="1239697" y="0"/>
                </a:moveTo>
                <a:lnTo>
                  <a:pt x="0" y="0"/>
                </a:lnTo>
                <a:lnTo>
                  <a:pt x="3263" y="528319"/>
                </a:lnTo>
                <a:lnTo>
                  <a:pt x="1239697" y="0"/>
                </a:lnTo>
                <a:close/>
              </a:path>
            </a:pathLst>
          </a:custGeom>
          <a:solidFill>
            <a:srgbClr val="A0A2A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404430" y="814808"/>
            <a:ext cx="9884539" cy="6155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000" spc="50" dirty="0">
                <a:solidFill>
                  <a:srgbClr val="B1B4B6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К</a:t>
            </a:r>
            <a:r>
              <a:rPr sz="4000" spc="-10" dirty="0">
                <a:solidFill>
                  <a:srgbClr val="B1B4B6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Т</a:t>
            </a:r>
            <a:r>
              <a:rPr sz="4000" spc="-345" dirty="0">
                <a:solidFill>
                  <a:srgbClr val="B1B4B6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О</a:t>
            </a:r>
            <a:r>
              <a:rPr sz="4000" spc="-105" dirty="0">
                <a:solidFill>
                  <a:srgbClr val="B1B4B6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sz="4000" spc="55" dirty="0">
                <a:solidFill>
                  <a:srgbClr val="D2232A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МЫ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2701860" y="857481"/>
            <a:ext cx="3370579" cy="6991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39"/>
              </a:lnSpc>
            </a:pPr>
            <a:r>
              <a:rPr sz="1500" b="1" spc="-5" dirty="0" err="1" smtClean="0">
                <a:latin typeface="Aparajita" panose="020B0604020202020204" pitchFamily="34" charset="0"/>
                <a:cs typeface="Aparajita" panose="020B0604020202020204" pitchFamily="34" charset="0"/>
              </a:rPr>
              <a:t>Медиа</a:t>
            </a:r>
            <a:r>
              <a:rPr sz="1500" b="1" dirty="0" smtClean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sz="1500" b="1" spc="-15" dirty="0" err="1" smtClean="0">
                <a:latin typeface="Aparajita" panose="020B0604020202020204" pitchFamily="34" charset="0"/>
                <a:cs typeface="Aparajita" panose="020B0604020202020204" pitchFamily="34" charset="0"/>
              </a:rPr>
              <a:t>Хо</a:t>
            </a:r>
            <a:r>
              <a:rPr sz="1500" b="1" dirty="0" err="1" smtClean="0">
                <a:latin typeface="Aparajita" panose="020B0604020202020204" pitchFamily="34" charset="0"/>
                <a:cs typeface="Aparajita" panose="020B0604020202020204" pitchFamily="34" charset="0"/>
              </a:rPr>
              <a:t>лдинг</a:t>
            </a:r>
            <a:r>
              <a:rPr sz="1500" b="1" dirty="0" smtClean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sz="1500" b="1" spc="15" dirty="0" smtClean="0">
                <a:latin typeface="Aparajita" panose="020B0604020202020204" pitchFamily="34" charset="0"/>
                <a:cs typeface="Aparajita" panose="020B0604020202020204" pitchFamily="34" charset="0"/>
              </a:rPr>
              <a:t>МАРК</a:t>
            </a:r>
            <a:r>
              <a:rPr sz="1500" b="1" dirty="0" smtClean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sz="1500" b="1" dirty="0" smtClean="0">
                <a:cs typeface="Aharoni" panose="02010803020104030203" pitchFamily="2" charset="-79"/>
              </a:rPr>
              <a:t>II</a:t>
            </a:r>
          </a:p>
          <a:p>
            <a:pPr marL="12700" marR="5080">
              <a:lnSpc>
                <a:spcPct val="107200"/>
              </a:lnSpc>
            </a:pPr>
            <a:r>
              <a:rPr sz="1500" b="0" spc="-10" dirty="0" err="1" smtClean="0">
                <a:latin typeface="Aparajita" panose="020B0604020202020204" pitchFamily="34" charset="0"/>
                <a:cs typeface="Aparajita" panose="020B0604020202020204" pitchFamily="34" charset="0"/>
              </a:rPr>
              <a:t>у</a:t>
            </a:r>
            <a:r>
              <a:rPr sz="1500" b="0" dirty="0" err="1" smtClean="0">
                <a:latin typeface="Aparajita" panose="020B0604020202020204" pitchFamily="34" charset="0"/>
                <a:cs typeface="Aparajita" panose="020B0604020202020204" pitchFamily="34" charset="0"/>
              </a:rPr>
              <a:t>спешно</a:t>
            </a:r>
            <a:r>
              <a:rPr sz="1500" b="0" dirty="0" smtClean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sz="1500" b="0" spc="5" dirty="0">
                <a:latin typeface="Aparajita" panose="020B0604020202020204" pitchFamily="34" charset="0"/>
                <a:cs typeface="Aparajita" panose="020B0604020202020204" pitchFamily="34" charset="0"/>
              </a:rPr>
              <a:t>и</a:t>
            </a:r>
            <a:r>
              <a:rPr sz="1500" b="0" dirty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sz="1500" b="0" spc="-15" dirty="0">
                <a:latin typeface="Aparajita" panose="020B0604020202020204" pitchFamily="34" charset="0"/>
                <a:cs typeface="Aparajita" panose="020B0604020202020204" pitchFamily="34" charset="0"/>
              </a:rPr>
              <a:t>с</a:t>
            </a:r>
            <a:r>
              <a:rPr sz="1500" b="0" spc="-25" dirty="0">
                <a:latin typeface="Aparajita" panose="020B0604020202020204" pitchFamily="34" charset="0"/>
                <a:cs typeface="Aparajita" panose="020B0604020202020204" pitchFamily="34" charset="0"/>
              </a:rPr>
              <a:t>т</a:t>
            </a:r>
            <a:r>
              <a:rPr sz="1500" b="0" dirty="0">
                <a:latin typeface="Aparajita" panose="020B0604020202020204" pitchFamily="34" charset="0"/>
                <a:cs typeface="Aparajita" panose="020B0604020202020204" pitchFamily="34" charset="0"/>
              </a:rPr>
              <a:t>а</a:t>
            </a:r>
            <a:r>
              <a:rPr sz="1500" b="0" spc="-15" dirty="0">
                <a:latin typeface="Aparajita" panose="020B0604020202020204" pitchFamily="34" charset="0"/>
                <a:cs typeface="Aparajita" panose="020B0604020202020204" pitchFamily="34" charset="0"/>
              </a:rPr>
              <a:t>б</a:t>
            </a:r>
            <a:r>
              <a:rPr sz="1500" b="0" spc="5" dirty="0">
                <a:latin typeface="Aparajita" panose="020B0604020202020204" pitchFamily="34" charset="0"/>
                <a:cs typeface="Aparajita" panose="020B0604020202020204" pitchFamily="34" charset="0"/>
              </a:rPr>
              <a:t>ильно</a:t>
            </a:r>
            <a:r>
              <a:rPr sz="1500" b="0" dirty="0">
                <a:latin typeface="Aparajita" panose="020B0604020202020204" pitchFamily="34" charset="0"/>
                <a:cs typeface="Aparajita" panose="020B0604020202020204" pitchFamily="34" charset="0"/>
              </a:rPr>
              <a:t> раб</a:t>
            </a:r>
            <a:r>
              <a:rPr sz="1500" b="0" spc="-20" dirty="0">
                <a:latin typeface="Aparajita" panose="020B0604020202020204" pitchFamily="34" charset="0"/>
                <a:cs typeface="Aparajita" panose="020B0604020202020204" pitchFamily="34" charset="0"/>
              </a:rPr>
              <a:t>о</a:t>
            </a:r>
            <a:r>
              <a:rPr sz="1500" b="0" spc="-50" dirty="0">
                <a:latin typeface="Aparajita" panose="020B0604020202020204" pitchFamily="34" charset="0"/>
                <a:cs typeface="Aparajita" panose="020B0604020202020204" pitchFamily="34" charset="0"/>
              </a:rPr>
              <a:t>т</a:t>
            </a:r>
            <a:r>
              <a:rPr sz="1500" b="0" dirty="0">
                <a:latin typeface="Aparajita" panose="020B0604020202020204" pitchFamily="34" charset="0"/>
                <a:cs typeface="Aparajita" panose="020B0604020202020204" pitchFamily="34" charset="0"/>
              </a:rPr>
              <a:t>а</a:t>
            </a:r>
            <a:r>
              <a:rPr sz="1500" b="0" spc="-10" dirty="0">
                <a:latin typeface="Aparajita" panose="020B0604020202020204" pitchFamily="34" charset="0"/>
                <a:cs typeface="Aparajita" panose="020B0604020202020204" pitchFamily="34" charset="0"/>
              </a:rPr>
              <a:t>е</a:t>
            </a:r>
            <a:r>
              <a:rPr sz="1500" b="0" spc="-35" dirty="0">
                <a:latin typeface="Aparajita" panose="020B0604020202020204" pitchFamily="34" charset="0"/>
                <a:cs typeface="Aparajita" panose="020B0604020202020204" pitchFamily="34" charset="0"/>
              </a:rPr>
              <a:t>т</a:t>
            </a:r>
            <a:r>
              <a:rPr sz="1500" b="0" dirty="0">
                <a:latin typeface="Aparajita" panose="020B0604020202020204" pitchFamily="34" charset="0"/>
                <a:cs typeface="Aparajita" panose="020B0604020202020204" pitchFamily="34" charset="0"/>
              </a:rPr>
              <a:t> на </a:t>
            </a:r>
            <a:r>
              <a:rPr sz="1500" b="0" spc="-5" dirty="0" err="1">
                <a:latin typeface="Aparajita" panose="020B0604020202020204" pitchFamily="34" charset="0"/>
                <a:cs typeface="Aparajita" panose="020B0604020202020204" pitchFamily="34" charset="0"/>
              </a:rPr>
              <a:t>рын</a:t>
            </a:r>
            <a:r>
              <a:rPr sz="1500" b="0" spc="-20" dirty="0" err="1">
                <a:latin typeface="Aparajita" panose="020B0604020202020204" pitchFamily="34" charset="0"/>
                <a:cs typeface="Aparajita" panose="020B0604020202020204" pitchFamily="34" charset="0"/>
              </a:rPr>
              <a:t>к</a:t>
            </a:r>
            <a:r>
              <a:rPr sz="1500" b="0" dirty="0" err="1">
                <a:latin typeface="Aparajita" panose="020B0604020202020204" pitchFamily="34" charset="0"/>
                <a:cs typeface="Aparajita" panose="020B0604020202020204" pitchFamily="34" charset="0"/>
              </a:rPr>
              <a:t>е</a:t>
            </a:r>
            <a:r>
              <a:rPr sz="1500" b="0" dirty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sz="1500" b="0" spc="-5" dirty="0" err="1" smtClean="0">
                <a:latin typeface="Aparajita" panose="020B0604020202020204" pitchFamily="34" charset="0"/>
                <a:cs typeface="Aparajita" panose="020B0604020202020204" pitchFamily="34" charset="0"/>
              </a:rPr>
              <a:t>рекламы</a:t>
            </a:r>
            <a:r>
              <a:rPr sz="1500" b="0" dirty="0" smtClean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sz="1500" b="0" dirty="0">
                <a:latin typeface="Aparajita" panose="020B0604020202020204" pitchFamily="34" charset="0"/>
                <a:cs typeface="Aparajita" panose="020B0604020202020204" pitchFamily="34" charset="0"/>
              </a:rPr>
              <a:t>с </a:t>
            </a:r>
            <a:r>
              <a:rPr sz="1500" b="0" dirty="0">
                <a:cs typeface="Aparajita" panose="020B0604020202020204" pitchFamily="34" charset="0"/>
              </a:rPr>
              <a:t>1997</a:t>
            </a:r>
            <a:r>
              <a:rPr sz="1500" b="0" dirty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sz="1500" b="0" spc="-15" dirty="0">
                <a:latin typeface="Aparajita" panose="020B0604020202020204" pitchFamily="34" charset="0"/>
                <a:cs typeface="Aparajita" panose="020B0604020202020204" pitchFamily="34" charset="0"/>
              </a:rPr>
              <a:t>г</a:t>
            </a:r>
            <a:r>
              <a:rPr sz="1500" b="0" spc="-50" dirty="0">
                <a:latin typeface="Aparajita" panose="020B0604020202020204" pitchFamily="34" charset="0"/>
                <a:cs typeface="Aparajita" panose="020B0604020202020204" pitchFamily="34" charset="0"/>
              </a:rPr>
              <a:t>о</a:t>
            </a:r>
            <a:r>
              <a:rPr sz="1500" b="0" spc="-10" dirty="0">
                <a:latin typeface="Aparajita" panose="020B0604020202020204" pitchFamily="34" charset="0"/>
                <a:cs typeface="Aparajita" panose="020B0604020202020204" pitchFamily="34" charset="0"/>
              </a:rPr>
              <a:t>да.</a:t>
            </a:r>
            <a:endParaRPr sz="1500" dirty="0">
              <a:latin typeface="Aparajita" panose="020B0604020202020204" pitchFamily="34" charset="0"/>
              <a:cs typeface="Aparajita" panose="020B0604020202020204" pitchFamily="34" charset="0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6663842" y="2070"/>
            <a:ext cx="4028440" cy="7547609"/>
          </a:xfrm>
          <a:custGeom>
            <a:avLst/>
            <a:gdLst/>
            <a:ahLst/>
            <a:cxnLst/>
            <a:rect l="l" t="t" r="r" b="b"/>
            <a:pathLst>
              <a:path w="4028440" h="7547609">
                <a:moveTo>
                  <a:pt x="0" y="7547292"/>
                </a:moveTo>
                <a:lnTo>
                  <a:pt x="4028160" y="7547292"/>
                </a:lnTo>
                <a:lnTo>
                  <a:pt x="4028160" y="0"/>
                </a:lnTo>
                <a:lnTo>
                  <a:pt x="0" y="0"/>
                </a:lnTo>
                <a:lnTo>
                  <a:pt x="0" y="75472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663829" y="2070"/>
            <a:ext cx="4028173" cy="754729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352800" y="2713828"/>
            <a:ext cx="4608830" cy="3491229"/>
          </a:xfrm>
          <a:custGeom>
            <a:avLst/>
            <a:gdLst/>
            <a:ahLst/>
            <a:cxnLst/>
            <a:rect l="l" t="t" r="r" b="b"/>
            <a:pathLst>
              <a:path w="4608830" h="3491229">
                <a:moveTo>
                  <a:pt x="0" y="0"/>
                </a:moveTo>
                <a:lnTo>
                  <a:pt x="0" y="1411757"/>
                </a:lnTo>
                <a:lnTo>
                  <a:pt x="4608449" y="3490912"/>
                </a:lnTo>
                <a:lnTo>
                  <a:pt x="4608449" y="1921192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lumMod val="75000"/>
              <a:lumOff val="25000"/>
              <a:alpha val="62000"/>
            </a:scheme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Прямоугольник 16"/>
          <p:cNvSpPr/>
          <p:nvPr/>
        </p:nvSpPr>
        <p:spPr>
          <a:xfrm>
            <a:off x="3352800" y="2699060"/>
            <a:ext cx="6565900" cy="144860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0" rtlCol="0" anchor="ctr"/>
          <a:lstStyle/>
          <a:p>
            <a:pPr marL="12700"/>
            <a:r>
              <a:rPr lang="ru-RU" sz="1500" b="1" spc="-10" dirty="0">
                <a:solidFill>
                  <a:schemeClr val="tx1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В штате агентства </a:t>
            </a:r>
            <a:r>
              <a:rPr lang="ru-RU" sz="1500" spc="-10" dirty="0">
                <a:solidFill>
                  <a:schemeClr val="tx1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высоко квалифицированные специалисты</a:t>
            </a:r>
          </a:p>
          <a:p>
            <a:pPr marL="12700" marR="261620"/>
            <a:r>
              <a:rPr lang="ru-RU" sz="1500" spc="-10" dirty="0">
                <a:solidFill>
                  <a:schemeClr val="tx1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с огромным опытом работы, которые, исходя из специфики Ваших товаров или услуг, предложат оптимальную схему проведения рекламных кампаний в средствах массовой информации,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1993900" y="4649798"/>
            <a:ext cx="5967667" cy="157002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0" rtlCol="0" anchor="ctr"/>
          <a:lstStyle/>
          <a:p>
            <a:pPr marL="12700" marR="701040">
              <a:lnSpc>
                <a:spcPct val="107200"/>
              </a:lnSpc>
            </a:pPr>
            <a:r>
              <a:rPr lang="ru-RU" sz="1500" spc="-10" dirty="0">
                <a:solidFill>
                  <a:schemeClr val="tx1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предоставят информацию по эффективности</a:t>
            </a:r>
            <a:r>
              <a:rPr lang="en-US" sz="1500" spc="-10" dirty="0">
                <a:solidFill>
                  <a:schemeClr val="tx1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lang="ru-RU" sz="1500" spc="-10" dirty="0">
                <a:solidFill>
                  <a:schemeClr val="tx1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проведенных мероприятий и </a:t>
            </a:r>
            <a:r>
              <a:rPr lang="ru-RU" sz="1500" b="1" spc="-10" dirty="0">
                <a:solidFill>
                  <a:schemeClr val="tx1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отчитаются за каждый потраченный Вами на рекламную кампанию рубль.</a:t>
            </a:r>
            <a:r>
              <a:rPr lang="ru-RU" sz="1500" spc="-10" dirty="0">
                <a:solidFill>
                  <a:schemeClr val="tx1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 Агентство обладает большими возможностями для производства видеопродукции любой сложности.</a:t>
            </a:r>
          </a:p>
        </p:txBody>
      </p:sp>
      <p:sp>
        <p:nvSpPr>
          <p:cNvPr id="19" name="object 4"/>
          <p:cNvSpPr/>
          <p:nvPr/>
        </p:nvSpPr>
        <p:spPr>
          <a:xfrm>
            <a:off x="657857" y="396725"/>
            <a:ext cx="473709" cy="0"/>
          </a:xfrm>
          <a:custGeom>
            <a:avLst/>
            <a:gdLst/>
            <a:ahLst/>
            <a:cxnLst/>
            <a:rect l="l" t="t" r="r" b="b"/>
            <a:pathLst>
              <a:path w="473709">
                <a:moveTo>
                  <a:pt x="0" y="0"/>
                </a:moveTo>
                <a:lnTo>
                  <a:pt x="473621" y="0"/>
                </a:lnTo>
              </a:path>
            </a:pathLst>
          </a:custGeom>
          <a:ln w="22225">
            <a:solidFill>
              <a:schemeClr val="bg1">
                <a:lumMod val="65000"/>
              </a:schemeClr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6"/>
          <p:cNvSpPr txBox="1"/>
          <p:nvPr/>
        </p:nvSpPr>
        <p:spPr>
          <a:xfrm>
            <a:off x="451420" y="296987"/>
            <a:ext cx="127000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ru-RU" sz="1400" dirty="0" smtClean="0">
                <a:solidFill>
                  <a:schemeClr val="bg1">
                    <a:lumMod val="65000"/>
                  </a:schemeClr>
                </a:solidFill>
                <a:latin typeface="Maiandra GD"/>
                <a:cs typeface="Maiandra GD"/>
              </a:rPr>
              <a:t>2</a:t>
            </a:r>
            <a:endParaRPr sz="1400" dirty="0">
              <a:solidFill>
                <a:schemeClr val="bg1">
                  <a:lumMod val="65000"/>
                </a:schemeClr>
              </a:solidFill>
              <a:latin typeface="Maiandra GD"/>
              <a:cs typeface="Maiandra GD"/>
            </a:endParaRPr>
          </a:p>
        </p:txBody>
      </p:sp>
      <p:sp>
        <p:nvSpPr>
          <p:cNvPr id="22" name="object 7"/>
          <p:cNvSpPr/>
          <p:nvPr/>
        </p:nvSpPr>
        <p:spPr>
          <a:xfrm>
            <a:off x="1079500" y="396725"/>
            <a:ext cx="473709" cy="0"/>
          </a:xfrm>
          <a:custGeom>
            <a:avLst/>
            <a:gdLst/>
            <a:ahLst/>
            <a:cxnLst/>
            <a:rect l="l" t="t" r="r" b="b"/>
            <a:pathLst>
              <a:path w="473710">
                <a:moveTo>
                  <a:pt x="0" y="0"/>
                </a:moveTo>
                <a:lnTo>
                  <a:pt x="473621" y="0"/>
                </a:lnTo>
              </a:path>
            </a:pathLst>
          </a:custGeom>
          <a:ln w="22225">
            <a:solidFill>
              <a:srgbClr val="D2232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52185" y="5968878"/>
            <a:ext cx="6096635" cy="6924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500" b="0" spc="-10" dirty="0">
                <a:latin typeface="Aparajita" panose="020B0604020202020204" pitchFamily="34" charset="0"/>
                <a:cs typeface="Aparajita" panose="020B0604020202020204" pitchFamily="34" charset="0"/>
              </a:rPr>
              <a:t>Предос</a:t>
            </a:r>
            <a:r>
              <a:rPr sz="1500" b="0" spc="-20" dirty="0">
                <a:latin typeface="Aparajita" panose="020B0604020202020204" pitchFamily="34" charset="0"/>
                <a:cs typeface="Aparajita" panose="020B0604020202020204" pitchFamily="34" charset="0"/>
              </a:rPr>
              <a:t>т</a:t>
            </a:r>
            <a:r>
              <a:rPr sz="1500" b="0" dirty="0">
                <a:latin typeface="Aparajita" panose="020B0604020202020204" pitchFamily="34" charset="0"/>
                <a:cs typeface="Aparajita" panose="020B0604020202020204" pitchFamily="34" charset="0"/>
              </a:rPr>
              <a:t>авим вам п</a:t>
            </a:r>
            <a:r>
              <a:rPr sz="1500" b="0" spc="-15" dirty="0">
                <a:latin typeface="Aparajita" panose="020B0604020202020204" pitchFamily="34" charset="0"/>
                <a:cs typeface="Aparajita" panose="020B0604020202020204" pitchFamily="34" charset="0"/>
              </a:rPr>
              <a:t>о</a:t>
            </a:r>
            <a:r>
              <a:rPr sz="1500" b="0" spc="5" dirty="0">
                <a:latin typeface="Aparajita" panose="020B0604020202020204" pitchFamily="34" charset="0"/>
                <a:cs typeface="Aparajita" panose="020B0604020202020204" pitchFamily="34" charset="0"/>
              </a:rPr>
              <a:t>лное</a:t>
            </a:r>
            <a:r>
              <a:rPr sz="1500" b="0" dirty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sz="1500" b="0" dirty="0" err="1">
                <a:latin typeface="Aparajita" panose="020B0604020202020204" pitchFamily="34" charset="0"/>
                <a:cs typeface="Aparajita" panose="020B0604020202020204" pitchFamily="34" charset="0"/>
              </a:rPr>
              <a:t>обоснование</a:t>
            </a:r>
            <a:r>
              <a:rPr sz="1500" b="0" dirty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lang="ru-RU" sz="1500" dirty="0" smtClean="0">
                <a:latin typeface="Aparajita" panose="020B0604020202020204" pitchFamily="34" charset="0"/>
                <a:cs typeface="Aparajita" panose="020B0604020202020204" pitchFamily="34" charset="0"/>
              </a:rPr>
              <a:t>нашего выбора каналов коммуникации, </a:t>
            </a:r>
            <a:r>
              <a:rPr sz="1500" b="0" dirty="0" err="1" smtClean="0">
                <a:latin typeface="Aparajita" panose="020B0604020202020204" pitchFamily="34" charset="0"/>
                <a:cs typeface="Aparajita" panose="020B0604020202020204" pitchFamily="34" charset="0"/>
              </a:rPr>
              <a:t>исп</a:t>
            </a:r>
            <a:r>
              <a:rPr sz="1500" b="0" spc="-15" dirty="0" err="1" smtClean="0">
                <a:latin typeface="Aparajita" panose="020B0604020202020204" pitchFamily="34" charset="0"/>
                <a:cs typeface="Aparajita" panose="020B0604020202020204" pitchFamily="34" charset="0"/>
              </a:rPr>
              <a:t>о</a:t>
            </a:r>
            <a:r>
              <a:rPr sz="1500" b="0" spc="-10" dirty="0" err="1" smtClean="0">
                <a:latin typeface="Aparajita" panose="020B0604020202020204" pitchFamily="34" charset="0"/>
                <a:cs typeface="Aparajita" panose="020B0604020202020204" pitchFamily="34" charset="0"/>
              </a:rPr>
              <a:t>льзуя</a:t>
            </a:r>
            <a:r>
              <a:rPr sz="1500" b="0" spc="-5" dirty="0" smtClean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sz="1500" b="0" spc="-25" dirty="0" err="1" smtClean="0">
                <a:latin typeface="Aparajita" panose="020B0604020202020204" pitchFamily="34" charset="0"/>
                <a:cs typeface="Aparajita" panose="020B0604020202020204" pitchFamily="34" charset="0"/>
              </a:rPr>
              <a:t>прогнозную</a:t>
            </a:r>
            <a:r>
              <a:rPr lang="ru-RU" sz="1500" b="0" spc="-25" dirty="0" smtClean="0">
                <a:latin typeface="Roboto Lt"/>
                <a:cs typeface="Aparajita" panose="020B0604020202020204" pitchFamily="34" charset="0"/>
              </a:rPr>
              <a:t> </a:t>
            </a:r>
            <a:r>
              <a:rPr sz="1500" b="0" spc="-25" dirty="0" err="1" smtClean="0">
                <a:latin typeface="Aparajita" panose="020B0604020202020204" pitchFamily="34" charset="0"/>
                <a:cs typeface="Aparajita" panose="020B0604020202020204" pitchFamily="34" charset="0"/>
              </a:rPr>
              <a:t>эффективность</a:t>
            </a:r>
            <a:r>
              <a:rPr sz="1500" b="0" dirty="0" smtClean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sz="1500" b="0" dirty="0">
                <a:latin typeface="Aparajita" panose="020B0604020202020204" pitchFamily="34" charset="0"/>
                <a:cs typeface="Aparajita" panose="020B0604020202020204" pitchFamily="34" charset="0"/>
              </a:rPr>
              <a:t>прямой </a:t>
            </a:r>
            <a:r>
              <a:rPr sz="1500" b="0" spc="-5" dirty="0">
                <a:latin typeface="Aparajita" panose="020B0604020202020204" pitchFamily="34" charset="0"/>
                <a:cs typeface="Aparajita" panose="020B0604020202020204" pitchFamily="34" charset="0"/>
              </a:rPr>
              <a:t>рекламы, </a:t>
            </a:r>
            <a:r>
              <a:rPr sz="1500" b="1" dirty="0">
                <a:solidFill>
                  <a:srgbClr val="C61620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сос</a:t>
            </a:r>
            <a:r>
              <a:rPr sz="1500" b="1" spc="-15" dirty="0">
                <a:solidFill>
                  <a:srgbClr val="C61620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т</a:t>
            </a:r>
            <a:r>
              <a:rPr sz="1500" b="1" dirty="0">
                <a:solidFill>
                  <a:srgbClr val="C61620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авим </a:t>
            </a:r>
            <a:r>
              <a:rPr sz="1500" b="1" spc="-10" dirty="0">
                <a:solidFill>
                  <a:srgbClr val="C61620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прогноз</a:t>
            </a:r>
            <a:r>
              <a:rPr sz="1500" b="1" spc="-5" dirty="0">
                <a:solidFill>
                  <a:srgbClr val="C61620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sz="1500" b="0" dirty="0">
                <a:latin typeface="Aparajita" panose="020B0604020202020204" pitchFamily="34" charset="0"/>
                <a:cs typeface="Aparajita" panose="020B0604020202020204" pitchFamily="34" charset="0"/>
              </a:rPr>
              <a:t>влияния на </a:t>
            </a:r>
            <a:r>
              <a:rPr sz="1500" b="0" spc="5" dirty="0" err="1">
                <a:latin typeface="Aparajita" panose="020B0604020202020204" pitchFamily="34" charset="0"/>
                <a:cs typeface="Aparajita" panose="020B0604020202020204" pitchFamily="34" charset="0"/>
              </a:rPr>
              <a:t>имидж</a:t>
            </a:r>
            <a:r>
              <a:rPr sz="1500" b="0" dirty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sz="1500" b="0" spc="-30" dirty="0" err="1" smtClean="0">
                <a:latin typeface="Aparajita" panose="020B0604020202020204" pitchFamily="34" charset="0"/>
                <a:cs typeface="Aparajita" panose="020B0604020202020204" pitchFamily="34" charset="0"/>
              </a:rPr>
              <a:t>к</a:t>
            </a:r>
            <a:r>
              <a:rPr sz="1500" b="0" spc="5" dirty="0" err="1" smtClean="0">
                <a:latin typeface="Aparajita" panose="020B0604020202020204" pitchFamily="34" charset="0"/>
                <a:cs typeface="Aparajita" panose="020B0604020202020204" pitchFamily="34" charset="0"/>
              </a:rPr>
              <a:t>омпании</a:t>
            </a:r>
            <a:r>
              <a:rPr lang="ru-RU" sz="1500" b="0" spc="5" dirty="0" smtClean="0">
                <a:latin typeface="Roboto Lt"/>
                <a:cs typeface="Aparajita" panose="020B0604020202020204" pitchFamily="34" charset="0"/>
              </a:rPr>
              <a:t> </a:t>
            </a:r>
            <a:r>
              <a:rPr sz="1500" b="0" spc="5" dirty="0" err="1" smtClean="0">
                <a:latin typeface="Aparajita" panose="020B0604020202020204" pitchFamily="34" charset="0"/>
                <a:cs typeface="Aparajita" panose="020B0604020202020204" pitchFamily="34" charset="0"/>
              </a:rPr>
              <a:t>плани</a:t>
            </a:r>
            <a:r>
              <a:rPr sz="1500" b="0" spc="-5" dirty="0" err="1" smtClean="0">
                <a:latin typeface="Aparajita" panose="020B0604020202020204" pitchFamily="34" charset="0"/>
                <a:cs typeface="Aparajita" panose="020B0604020202020204" pitchFamily="34" charset="0"/>
              </a:rPr>
              <a:t>р</a:t>
            </a:r>
            <a:r>
              <a:rPr sz="1500" b="0" spc="-10" dirty="0" err="1" smtClean="0">
                <a:latin typeface="Aparajita" panose="020B0604020202020204" pitchFamily="34" charset="0"/>
                <a:cs typeface="Aparajita" panose="020B0604020202020204" pitchFamily="34" charset="0"/>
              </a:rPr>
              <a:t>у</a:t>
            </a:r>
            <a:r>
              <a:rPr sz="1500" b="0" spc="-5" dirty="0" err="1" smtClean="0">
                <a:latin typeface="Aparajita" panose="020B0604020202020204" pitchFamily="34" charset="0"/>
                <a:cs typeface="Aparajita" panose="020B0604020202020204" pitchFamily="34" charset="0"/>
              </a:rPr>
              <a:t>емых</a:t>
            </a:r>
            <a:r>
              <a:rPr sz="1500" b="0" dirty="0" smtClean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sz="1500" b="0" dirty="0">
                <a:latin typeface="Aparajita" panose="020B0604020202020204" pitchFamily="34" charset="0"/>
                <a:cs typeface="Aparajita" panose="020B0604020202020204" pitchFamily="34" charset="0"/>
              </a:rPr>
              <a:t>акций.</a:t>
            </a:r>
            <a:endParaRPr sz="1500" dirty="0">
              <a:latin typeface="Aparajita" panose="020B0604020202020204" pitchFamily="34" charset="0"/>
              <a:cs typeface="Aparajita" panose="020B0604020202020204" pitchFamily="34" charset="0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04430" y="814808"/>
            <a:ext cx="9884539" cy="6155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000" spc="-50" dirty="0">
                <a:solidFill>
                  <a:srgbClr val="919396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Ч</a:t>
            </a:r>
            <a:r>
              <a:rPr sz="4000" spc="-100" dirty="0">
                <a:solidFill>
                  <a:srgbClr val="919396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Т</a:t>
            </a:r>
            <a:r>
              <a:rPr sz="4000" spc="-345" dirty="0">
                <a:solidFill>
                  <a:srgbClr val="919396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О</a:t>
            </a:r>
            <a:r>
              <a:rPr sz="4000" spc="-105" dirty="0">
                <a:solidFill>
                  <a:srgbClr val="919396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sz="4000" spc="55" dirty="0">
                <a:solidFill>
                  <a:srgbClr val="919396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МЫ</a:t>
            </a:r>
            <a:r>
              <a:rPr sz="4000" spc="-110" dirty="0">
                <a:solidFill>
                  <a:srgbClr val="919396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sz="4000" spc="-45" dirty="0">
                <a:solidFill>
                  <a:srgbClr val="D2232A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ДЕЛАЕМ</a:t>
            </a:r>
          </a:p>
        </p:txBody>
      </p:sp>
      <p:sp>
        <p:nvSpPr>
          <p:cNvPr id="4" name="object 4"/>
          <p:cNvSpPr/>
          <p:nvPr/>
        </p:nvSpPr>
        <p:spPr>
          <a:xfrm>
            <a:off x="657857" y="396725"/>
            <a:ext cx="473709" cy="0"/>
          </a:xfrm>
          <a:custGeom>
            <a:avLst/>
            <a:gdLst/>
            <a:ahLst/>
            <a:cxnLst/>
            <a:rect l="l" t="t" r="r" b="b"/>
            <a:pathLst>
              <a:path w="473709">
                <a:moveTo>
                  <a:pt x="0" y="0"/>
                </a:moveTo>
                <a:lnTo>
                  <a:pt x="473621" y="0"/>
                </a:lnTo>
              </a:path>
            </a:pathLst>
          </a:custGeom>
          <a:ln w="22225">
            <a:solidFill>
              <a:schemeClr val="bg1">
                <a:lumMod val="65000"/>
              </a:schemeClr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131479" y="396725"/>
            <a:ext cx="473709" cy="0"/>
          </a:xfrm>
          <a:custGeom>
            <a:avLst/>
            <a:gdLst/>
            <a:ahLst/>
            <a:cxnLst/>
            <a:rect l="l" t="t" r="r" b="b"/>
            <a:pathLst>
              <a:path w="473709">
                <a:moveTo>
                  <a:pt x="0" y="0"/>
                </a:moveTo>
                <a:lnTo>
                  <a:pt x="473621" y="0"/>
                </a:lnTo>
              </a:path>
            </a:pathLst>
          </a:custGeom>
          <a:ln w="22225">
            <a:solidFill>
              <a:schemeClr val="bg1">
                <a:lumMod val="65000"/>
              </a:schemeClr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451420" y="296987"/>
            <a:ext cx="127000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5" dirty="0">
                <a:solidFill>
                  <a:schemeClr val="bg1">
                    <a:lumMod val="65000"/>
                  </a:schemeClr>
                </a:solidFill>
                <a:latin typeface="Maiandra GD"/>
                <a:cs typeface="Maiandra GD"/>
              </a:rPr>
              <a:t>3</a:t>
            </a:r>
            <a:endParaRPr sz="1400" dirty="0">
              <a:solidFill>
                <a:schemeClr val="bg1">
                  <a:lumMod val="65000"/>
                </a:schemeClr>
              </a:solidFill>
              <a:latin typeface="Maiandra GD"/>
              <a:cs typeface="Maiandra GD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605103" y="396725"/>
            <a:ext cx="473709" cy="0"/>
          </a:xfrm>
          <a:custGeom>
            <a:avLst/>
            <a:gdLst/>
            <a:ahLst/>
            <a:cxnLst/>
            <a:rect l="l" t="t" r="r" b="b"/>
            <a:pathLst>
              <a:path w="473710">
                <a:moveTo>
                  <a:pt x="0" y="0"/>
                </a:moveTo>
                <a:lnTo>
                  <a:pt x="473621" y="0"/>
                </a:lnTo>
              </a:path>
            </a:pathLst>
          </a:custGeom>
          <a:ln w="22225">
            <a:solidFill>
              <a:srgbClr val="D2232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0" y="3175005"/>
            <a:ext cx="9473565" cy="0"/>
          </a:xfrm>
          <a:custGeom>
            <a:avLst/>
            <a:gdLst/>
            <a:ahLst/>
            <a:cxnLst/>
            <a:rect l="l" t="t" r="r" b="b"/>
            <a:pathLst>
              <a:path w="9473565">
                <a:moveTo>
                  <a:pt x="947350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9193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7240" y="5675261"/>
            <a:ext cx="9446260" cy="0"/>
          </a:xfrm>
          <a:custGeom>
            <a:avLst/>
            <a:gdLst/>
            <a:ahLst/>
            <a:cxnLst/>
            <a:rect l="l" t="t" r="r" b="b"/>
            <a:pathLst>
              <a:path w="9446260">
                <a:moveTo>
                  <a:pt x="944626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9193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6576500" y="1343025"/>
            <a:ext cx="3010535" cy="18466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500" b="0" spc="-10" dirty="0">
                <a:latin typeface="Aparajita" panose="020B0604020202020204" pitchFamily="34" charset="0"/>
                <a:cs typeface="Aparajita" panose="020B0604020202020204" pitchFamily="34" charset="0"/>
              </a:rPr>
              <a:t>Разраб</a:t>
            </a:r>
            <a:r>
              <a:rPr sz="1500" b="0" spc="-30" dirty="0">
                <a:latin typeface="Aparajita" panose="020B0604020202020204" pitchFamily="34" charset="0"/>
                <a:cs typeface="Aparajita" panose="020B0604020202020204" pitchFamily="34" charset="0"/>
              </a:rPr>
              <a:t>о</a:t>
            </a:r>
            <a:r>
              <a:rPr sz="1500" b="0" spc="-50" dirty="0">
                <a:latin typeface="Aparajita" panose="020B0604020202020204" pitchFamily="34" charset="0"/>
                <a:cs typeface="Aparajita" panose="020B0604020202020204" pitchFamily="34" charset="0"/>
              </a:rPr>
              <a:t>т</a:t>
            </a:r>
            <a:r>
              <a:rPr sz="1500" b="0" spc="-5" dirty="0">
                <a:latin typeface="Aparajita" panose="020B0604020202020204" pitchFamily="34" charset="0"/>
                <a:cs typeface="Aparajita" panose="020B0604020202020204" pitchFamily="34" charset="0"/>
              </a:rPr>
              <a:t>аем</a:t>
            </a:r>
            <a:r>
              <a:rPr sz="1500" b="0" dirty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sz="1500" b="0" spc="-30" dirty="0">
                <a:latin typeface="Aparajita" panose="020B0604020202020204" pitchFamily="34" charset="0"/>
                <a:cs typeface="Aparajita" panose="020B0604020202020204" pitchFamily="34" charset="0"/>
              </a:rPr>
              <a:t>к</a:t>
            </a:r>
            <a:r>
              <a:rPr sz="1500" b="0" dirty="0">
                <a:latin typeface="Aparajita" panose="020B0604020202020204" pitchFamily="34" charset="0"/>
                <a:cs typeface="Aparajita" panose="020B0604020202020204" pitchFamily="34" charset="0"/>
              </a:rPr>
              <a:t>оммуникационную </a:t>
            </a:r>
            <a:r>
              <a:rPr sz="1500" b="0" spc="-10" dirty="0">
                <a:latin typeface="Aparajita" panose="020B0604020202020204" pitchFamily="34" charset="0"/>
                <a:cs typeface="Aparajita" panose="020B0604020202020204" pitchFamily="34" charset="0"/>
              </a:rPr>
              <a:t>стр</a:t>
            </a:r>
            <a:r>
              <a:rPr sz="1500" b="0" spc="-25" dirty="0">
                <a:latin typeface="Aparajita" panose="020B0604020202020204" pitchFamily="34" charset="0"/>
                <a:cs typeface="Aparajita" panose="020B0604020202020204" pitchFamily="34" charset="0"/>
              </a:rPr>
              <a:t>а</a:t>
            </a:r>
            <a:r>
              <a:rPr sz="1500" b="0" spc="-50" dirty="0">
                <a:latin typeface="Aparajita" panose="020B0604020202020204" pitchFamily="34" charset="0"/>
                <a:cs typeface="Aparajita" panose="020B0604020202020204" pitchFamily="34" charset="0"/>
              </a:rPr>
              <a:t>т</a:t>
            </a:r>
            <a:r>
              <a:rPr sz="1500" b="0" dirty="0">
                <a:latin typeface="Aparajita" panose="020B0604020202020204" pitchFamily="34" charset="0"/>
                <a:cs typeface="Aparajita" panose="020B0604020202020204" pitchFamily="34" charset="0"/>
              </a:rPr>
              <a:t>егию </a:t>
            </a:r>
            <a:r>
              <a:rPr sz="1500" b="0" spc="-15" dirty="0">
                <a:latin typeface="Aparajita" panose="020B0604020202020204" pitchFamily="34" charset="0"/>
                <a:cs typeface="Aparajita" panose="020B0604020202020204" pitchFamily="34" charset="0"/>
              </a:rPr>
              <a:t>б</a:t>
            </a:r>
            <a:r>
              <a:rPr sz="1500" b="0" spc="-5" dirty="0">
                <a:latin typeface="Aparajita" panose="020B0604020202020204" pitchFamily="34" charset="0"/>
                <a:cs typeface="Aparajita" panose="020B0604020202020204" pitchFamily="34" charset="0"/>
              </a:rPr>
              <a:t>ренда,</a:t>
            </a:r>
            <a:r>
              <a:rPr sz="1500" b="0" dirty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sz="1500" b="1" spc="-20" dirty="0">
                <a:latin typeface="Aparajita" panose="020B0604020202020204" pitchFamily="34" charset="0"/>
                <a:cs typeface="Aparajita" panose="020B0604020202020204" pitchFamily="34" charset="0"/>
              </a:rPr>
              <a:t>создадим </a:t>
            </a:r>
            <a:r>
              <a:rPr sz="1500" b="1" spc="-15" dirty="0">
                <a:latin typeface="Aparajita" panose="020B0604020202020204" pitchFamily="34" charset="0"/>
                <a:cs typeface="Aparajita" panose="020B0604020202020204" pitchFamily="34" charset="0"/>
              </a:rPr>
              <a:t>информационный</a:t>
            </a:r>
            <a:r>
              <a:rPr sz="1500" b="1" dirty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sz="1500" b="1" spc="-10" dirty="0">
                <a:latin typeface="Aparajita" panose="020B0604020202020204" pitchFamily="34" charset="0"/>
                <a:cs typeface="Aparajita" panose="020B0604020202020204" pitchFamily="34" charset="0"/>
              </a:rPr>
              <a:t>повод,</a:t>
            </a:r>
            <a:r>
              <a:rPr sz="1500" b="1" dirty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sz="1500" b="0" spc="-30" dirty="0" err="1" smtClean="0">
                <a:latin typeface="Aparajita" panose="020B0604020202020204" pitchFamily="34" charset="0"/>
                <a:cs typeface="Aparajita" panose="020B0604020202020204" pitchFamily="34" charset="0"/>
              </a:rPr>
              <a:t>к</a:t>
            </a:r>
            <a:r>
              <a:rPr sz="1500" b="0" spc="-20" dirty="0" err="1" smtClean="0">
                <a:latin typeface="Aparajita" panose="020B0604020202020204" pitchFamily="34" charset="0"/>
                <a:cs typeface="Aparajita" panose="020B0604020202020204" pitchFamily="34" charset="0"/>
              </a:rPr>
              <a:t>о</a:t>
            </a:r>
            <a:r>
              <a:rPr sz="1500" b="0" spc="-65" dirty="0" err="1" smtClean="0">
                <a:latin typeface="Aparajita" panose="020B0604020202020204" pitchFamily="34" charset="0"/>
                <a:cs typeface="Aparajita" panose="020B0604020202020204" pitchFamily="34" charset="0"/>
              </a:rPr>
              <a:t>т</a:t>
            </a:r>
            <a:r>
              <a:rPr sz="1500" b="0" spc="-5" dirty="0" err="1" smtClean="0">
                <a:latin typeface="Aparajita" panose="020B0604020202020204" pitchFamily="34" charset="0"/>
                <a:cs typeface="Aparajita" panose="020B0604020202020204" pitchFamily="34" charset="0"/>
              </a:rPr>
              <a:t>ор</a:t>
            </a:r>
            <a:r>
              <a:rPr lang="ru-RU" sz="1500" spc="-5" dirty="0" err="1" smtClean="0">
                <a:latin typeface="Aparajita" panose="020B0604020202020204" pitchFamily="34" charset="0"/>
                <a:cs typeface="Aparajita" panose="020B0604020202020204" pitchFamily="34" charset="0"/>
              </a:rPr>
              <a:t>ые</a:t>
            </a:r>
            <a:r>
              <a:rPr lang="ru-RU" sz="1500" b="0" spc="-5" dirty="0" smtClean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sz="1500" b="0" spc="-10" dirty="0" err="1" smtClean="0">
                <a:latin typeface="Aparajita" panose="020B0604020202020204" pitchFamily="34" charset="0"/>
                <a:cs typeface="Aparajita" panose="020B0604020202020204" pitchFamily="34" charset="0"/>
              </a:rPr>
              <a:t>позв</a:t>
            </a:r>
            <a:r>
              <a:rPr sz="1500" b="0" spc="-25" dirty="0" err="1" smtClean="0">
                <a:latin typeface="Aparajita" panose="020B0604020202020204" pitchFamily="34" charset="0"/>
                <a:cs typeface="Aparajita" panose="020B0604020202020204" pitchFamily="34" charset="0"/>
              </a:rPr>
              <a:t>о</a:t>
            </a:r>
            <a:r>
              <a:rPr sz="1500" b="0" spc="-10" dirty="0" err="1" smtClean="0">
                <a:latin typeface="Aparajita" panose="020B0604020202020204" pitchFamily="34" charset="0"/>
                <a:cs typeface="Aparajita" panose="020B0604020202020204" pitchFamily="34" charset="0"/>
              </a:rPr>
              <a:t>лят</a:t>
            </a:r>
            <a:r>
              <a:rPr sz="1500" b="0" dirty="0" smtClean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sz="1500" b="0" spc="-15" dirty="0">
                <a:latin typeface="Aparajita" panose="020B0604020202020204" pitchFamily="34" charset="0"/>
                <a:cs typeface="Aparajita" panose="020B0604020202020204" pitchFamily="34" charset="0"/>
              </a:rPr>
              <a:t>о</a:t>
            </a:r>
            <a:r>
              <a:rPr sz="1500" b="0" spc="-50" dirty="0">
                <a:latin typeface="Aparajita" panose="020B0604020202020204" pitchFamily="34" charset="0"/>
                <a:cs typeface="Aparajita" panose="020B0604020202020204" pitchFamily="34" charset="0"/>
              </a:rPr>
              <a:t>т</a:t>
            </a:r>
            <a:r>
              <a:rPr sz="1500" b="0" spc="-10" dirty="0">
                <a:latin typeface="Aparajita" panose="020B0604020202020204" pitchFamily="34" charset="0"/>
                <a:cs typeface="Aparajita" panose="020B0604020202020204" pitchFamily="34" charset="0"/>
              </a:rPr>
              <a:t>строить</a:t>
            </a:r>
            <a:r>
              <a:rPr sz="1500" b="0" dirty="0">
                <a:latin typeface="Aparajita" panose="020B0604020202020204" pitchFamily="34" charset="0"/>
                <a:cs typeface="Aparajita" panose="020B0604020202020204" pitchFamily="34" charset="0"/>
              </a:rPr>
              <a:t> е</a:t>
            </a:r>
            <a:r>
              <a:rPr sz="1500" b="0" spc="-15" dirty="0">
                <a:latin typeface="Aparajita" panose="020B0604020202020204" pitchFamily="34" charset="0"/>
                <a:cs typeface="Aparajita" panose="020B0604020202020204" pitchFamily="34" charset="0"/>
              </a:rPr>
              <a:t>г</a:t>
            </a:r>
            <a:r>
              <a:rPr sz="1500" b="0" dirty="0">
                <a:latin typeface="Aparajita" panose="020B0604020202020204" pitchFamily="34" charset="0"/>
                <a:cs typeface="Aparajita" panose="020B0604020202020204" pitchFamily="34" charset="0"/>
              </a:rPr>
              <a:t>о </a:t>
            </a:r>
            <a:r>
              <a:rPr sz="1500" b="0" spc="-20" dirty="0">
                <a:latin typeface="Aparajita" panose="020B0604020202020204" pitchFamily="34" charset="0"/>
                <a:cs typeface="Aparajita" panose="020B0604020202020204" pitchFamily="34" charset="0"/>
              </a:rPr>
              <a:t>о</a:t>
            </a:r>
            <a:r>
              <a:rPr sz="1500" b="0" spc="-35" dirty="0">
                <a:latin typeface="Aparajita" panose="020B0604020202020204" pitchFamily="34" charset="0"/>
                <a:cs typeface="Aparajita" panose="020B0604020202020204" pitchFamily="34" charset="0"/>
              </a:rPr>
              <a:t>т</a:t>
            </a:r>
            <a:r>
              <a:rPr sz="1500" b="0" spc="-20" dirty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sz="1500" b="0" spc="-30" dirty="0">
                <a:latin typeface="Aparajita" panose="020B0604020202020204" pitchFamily="34" charset="0"/>
                <a:cs typeface="Aparajita" panose="020B0604020202020204" pitchFamily="34" charset="0"/>
              </a:rPr>
              <a:t>к</a:t>
            </a:r>
            <a:r>
              <a:rPr sz="1500" b="0" spc="-5" dirty="0">
                <a:latin typeface="Aparajita" panose="020B0604020202020204" pitchFamily="34" charset="0"/>
                <a:cs typeface="Aparajita" panose="020B0604020202020204" pitchFamily="34" charset="0"/>
              </a:rPr>
              <a:t>онкурен</a:t>
            </a:r>
            <a:r>
              <a:rPr sz="1500" b="0" spc="-35" dirty="0">
                <a:latin typeface="Aparajita" panose="020B0604020202020204" pitchFamily="34" charset="0"/>
                <a:cs typeface="Aparajita" panose="020B0604020202020204" pitchFamily="34" charset="0"/>
              </a:rPr>
              <a:t>т</a:t>
            </a:r>
            <a:r>
              <a:rPr sz="1500" b="0" dirty="0">
                <a:latin typeface="Aparajita" panose="020B0604020202020204" pitchFamily="34" charset="0"/>
                <a:cs typeface="Aparajita" panose="020B0604020202020204" pitchFamily="34" charset="0"/>
              </a:rPr>
              <a:t>ов. </a:t>
            </a:r>
            <a:r>
              <a:rPr sz="1500" b="0" spc="-10" dirty="0">
                <a:latin typeface="Aparajita" panose="020B0604020202020204" pitchFamily="34" charset="0"/>
                <a:cs typeface="Aparajita" panose="020B0604020202020204" pitchFamily="34" charset="0"/>
              </a:rPr>
              <a:t>Предос</a:t>
            </a:r>
            <a:r>
              <a:rPr sz="1500" b="0" spc="-20" dirty="0">
                <a:latin typeface="Aparajita" panose="020B0604020202020204" pitchFamily="34" charset="0"/>
                <a:cs typeface="Aparajita" panose="020B0604020202020204" pitchFamily="34" charset="0"/>
              </a:rPr>
              <a:t>т</a:t>
            </a:r>
            <a:r>
              <a:rPr sz="1500" b="0" dirty="0">
                <a:latin typeface="Aparajita" panose="020B0604020202020204" pitchFamily="34" charset="0"/>
                <a:cs typeface="Aparajita" panose="020B0604020202020204" pitchFamily="34" charset="0"/>
              </a:rPr>
              <a:t>авим </a:t>
            </a:r>
            <a:r>
              <a:rPr sz="1500" b="0" spc="-50" dirty="0">
                <a:latin typeface="Aparajita" panose="020B0604020202020204" pitchFamily="34" charset="0"/>
                <a:cs typeface="Aparajita" panose="020B0604020202020204" pitchFamily="34" charset="0"/>
              </a:rPr>
              <a:t>т</a:t>
            </a:r>
            <a:r>
              <a:rPr sz="1500" b="0" spc="-5" dirty="0">
                <a:latin typeface="Aparajita" panose="020B0604020202020204" pitchFamily="34" charset="0"/>
                <a:cs typeface="Aparajita" panose="020B0604020202020204" pitchFamily="34" charset="0"/>
              </a:rPr>
              <a:t>екущий </a:t>
            </a:r>
            <a:r>
              <a:rPr sz="1500" b="0" spc="-30" dirty="0">
                <a:latin typeface="Aparajita" panose="020B0604020202020204" pitchFamily="34" charset="0"/>
                <a:cs typeface="Aparajita" panose="020B0604020202020204" pitchFamily="34" charset="0"/>
              </a:rPr>
              <a:t>к</a:t>
            </a:r>
            <a:r>
              <a:rPr sz="1500" b="0" dirty="0">
                <a:latin typeface="Aparajita" panose="020B0604020202020204" pitchFamily="34" charset="0"/>
                <a:cs typeface="Aparajita" panose="020B0604020202020204" pitchFamily="34" charset="0"/>
              </a:rPr>
              <a:t>оммуникационный </a:t>
            </a:r>
            <a:r>
              <a:rPr sz="1500" b="0" spc="-30" dirty="0">
                <a:latin typeface="Aparajita" panose="020B0604020202020204" pitchFamily="34" charset="0"/>
                <a:cs typeface="Aparajita" panose="020B0604020202020204" pitchFamily="34" charset="0"/>
              </a:rPr>
              <a:t>к</a:t>
            </a:r>
            <a:r>
              <a:rPr sz="1500" b="0" dirty="0">
                <a:latin typeface="Aparajita" panose="020B0604020202020204" pitchFamily="34" charset="0"/>
                <a:cs typeface="Aparajita" panose="020B0604020202020204" pitchFamily="34" charset="0"/>
              </a:rPr>
              <a:t>онсалтинг,</a:t>
            </a:r>
            <a:endParaRPr sz="1500" dirty="0">
              <a:latin typeface="Aparajita" panose="020B0604020202020204" pitchFamily="34" charset="0"/>
              <a:cs typeface="Aparajita" panose="020B0604020202020204" pitchFamily="34" charset="0"/>
            </a:endParaRPr>
          </a:p>
          <a:p>
            <a:pPr marL="12700">
              <a:lnSpc>
                <a:spcPct val="100000"/>
              </a:lnSpc>
            </a:pPr>
            <a:r>
              <a:rPr sz="1500" b="0" spc="-20" dirty="0" err="1" smtClean="0">
                <a:latin typeface="Aparajita" panose="020B0604020202020204" pitchFamily="34" charset="0"/>
                <a:cs typeface="Aparajita" panose="020B0604020202020204" pitchFamily="34" charset="0"/>
              </a:rPr>
              <a:t>из</a:t>
            </a:r>
            <a:r>
              <a:rPr sz="1500" b="0" spc="-30" dirty="0" err="1" smtClean="0">
                <a:latin typeface="Aparajita" panose="020B0604020202020204" pitchFamily="34" charset="0"/>
                <a:cs typeface="Aparajita" panose="020B0604020202020204" pitchFamily="34" charset="0"/>
              </a:rPr>
              <a:t>г</a:t>
            </a:r>
            <a:r>
              <a:rPr sz="1500" b="0" spc="-20" dirty="0" err="1" smtClean="0">
                <a:latin typeface="Aparajita" panose="020B0604020202020204" pitchFamily="34" charset="0"/>
                <a:cs typeface="Aparajita" panose="020B0604020202020204" pitchFamily="34" charset="0"/>
              </a:rPr>
              <a:t>о</a:t>
            </a:r>
            <a:r>
              <a:rPr sz="1500" b="0" spc="-65" dirty="0" err="1" smtClean="0">
                <a:latin typeface="Aparajita" panose="020B0604020202020204" pitchFamily="34" charset="0"/>
                <a:cs typeface="Aparajita" panose="020B0604020202020204" pitchFamily="34" charset="0"/>
              </a:rPr>
              <a:t>т</a:t>
            </a:r>
            <a:r>
              <a:rPr sz="1500" b="0" dirty="0" err="1" smtClean="0">
                <a:latin typeface="Aparajita" panose="020B0604020202020204" pitchFamily="34" charset="0"/>
                <a:cs typeface="Aparajita" panose="020B0604020202020204" pitchFamily="34" charset="0"/>
              </a:rPr>
              <a:t>овим</a:t>
            </a:r>
            <a:r>
              <a:rPr sz="1500" b="0" dirty="0" smtClean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sz="1500" b="0" spc="-5" dirty="0">
                <a:latin typeface="Aparajita" panose="020B0604020202020204" pitchFamily="34" charset="0"/>
                <a:cs typeface="Aparajita" panose="020B0604020202020204" pitchFamily="34" charset="0"/>
              </a:rPr>
              <a:t>видеом</a:t>
            </a:r>
            <a:r>
              <a:rPr sz="1500" b="0" spc="-20" dirty="0">
                <a:latin typeface="Aparajita" panose="020B0604020202020204" pitchFamily="34" charset="0"/>
                <a:cs typeface="Aparajita" panose="020B0604020202020204" pitchFamily="34" charset="0"/>
              </a:rPr>
              <a:t>а</a:t>
            </a:r>
            <a:r>
              <a:rPr sz="1500" b="0" spc="-50" dirty="0">
                <a:latin typeface="Aparajita" panose="020B0604020202020204" pitchFamily="34" charset="0"/>
                <a:cs typeface="Aparajita" panose="020B0604020202020204" pitchFamily="34" charset="0"/>
              </a:rPr>
              <a:t>т</a:t>
            </a:r>
            <a:r>
              <a:rPr sz="1500" b="0" dirty="0">
                <a:latin typeface="Aparajita" panose="020B0604020202020204" pitchFamily="34" charset="0"/>
                <a:cs typeface="Aparajita" panose="020B0604020202020204" pitchFamily="34" charset="0"/>
              </a:rPr>
              <a:t>ериалы.</a:t>
            </a:r>
            <a:endParaRPr sz="1500" dirty="0">
              <a:latin typeface="Aparajita" panose="020B0604020202020204" pitchFamily="34" charset="0"/>
              <a:cs typeface="Aparajita" panose="020B0604020202020204" pitchFamily="34" charset="0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066070" y="3469630"/>
            <a:ext cx="6633430" cy="6924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500" b="0" dirty="0">
                <a:latin typeface="Aparajita" panose="020B0604020202020204" pitchFamily="34" charset="0"/>
                <a:cs typeface="Aparajita" panose="020B0604020202020204" pitchFamily="34" charset="0"/>
              </a:rPr>
              <a:t>На основе </a:t>
            </a:r>
            <a:r>
              <a:rPr sz="1500" b="0" spc="-15" dirty="0">
                <a:latin typeface="Aparajita" panose="020B0604020202020204" pitchFamily="34" charset="0"/>
                <a:cs typeface="Aparajita" panose="020B0604020202020204" pitchFamily="34" charset="0"/>
              </a:rPr>
              <a:t>тщ</a:t>
            </a:r>
            <a:r>
              <a:rPr sz="1500" b="0" spc="-30" dirty="0">
                <a:latin typeface="Aparajita" panose="020B0604020202020204" pitchFamily="34" charset="0"/>
                <a:cs typeface="Aparajita" panose="020B0604020202020204" pitchFamily="34" charset="0"/>
              </a:rPr>
              <a:t>а</a:t>
            </a:r>
            <a:r>
              <a:rPr sz="1500" b="0" spc="-50" dirty="0">
                <a:latin typeface="Aparajita" panose="020B0604020202020204" pitchFamily="34" charset="0"/>
                <a:cs typeface="Aparajita" panose="020B0604020202020204" pitchFamily="34" charset="0"/>
              </a:rPr>
              <a:t>т</a:t>
            </a:r>
            <a:r>
              <a:rPr sz="1500" b="0" dirty="0">
                <a:latin typeface="Aparajita" panose="020B0604020202020204" pitchFamily="34" charset="0"/>
                <a:cs typeface="Aparajita" panose="020B0604020202020204" pitchFamily="34" charset="0"/>
              </a:rPr>
              <a:t>ельно</a:t>
            </a:r>
            <a:r>
              <a:rPr sz="1500" b="0" spc="-15" dirty="0">
                <a:latin typeface="Aparajita" panose="020B0604020202020204" pitchFamily="34" charset="0"/>
                <a:cs typeface="Aparajita" panose="020B0604020202020204" pitchFamily="34" charset="0"/>
              </a:rPr>
              <a:t>г</a:t>
            </a:r>
            <a:r>
              <a:rPr sz="1500" b="0" dirty="0">
                <a:latin typeface="Aparajita" panose="020B0604020202020204" pitchFamily="34" charset="0"/>
                <a:cs typeface="Aparajita" panose="020B0604020202020204" pitchFamily="34" charset="0"/>
              </a:rPr>
              <a:t>о </a:t>
            </a:r>
            <a:r>
              <a:rPr sz="1500" b="0" spc="-5" dirty="0" err="1">
                <a:latin typeface="Aparajita" panose="020B0604020202020204" pitchFamily="34" charset="0"/>
                <a:cs typeface="Aparajita" panose="020B0604020202020204" pitchFamily="34" charset="0"/>
              </a:rPr>
              <a:t>анализа</a:t>
            </a:r>
            <a:r>
              <a:rPr sz="1500" b="0" dirty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sz="1500" b="0" spc="-15" dirty="0" err="1" smtClean="0">
                <a:latin typeface="Aparajita" panose="020B0604020202020204" pitchFamily="34" charset="0"/>
                <a:cs typeface="Aparajita" panose="020B0604020202020204" pitchFamily="34" charset="0"/>
              </a:rPr>
              <a:t>а</a:t>
            </a:r>
            <a:r>
              <a:rPr sz="1500" b="0" spc="-40" dirty="0" err="1" smtClean="0">
                <a:latin typeface="Aparajita" panose="020B0604020202020204" pitchFamily="34" charset="0"/>
                <a:cs typeface="Aparajita" panose="020B0604020202020204" pitchFamily="34" charset="0"/>
              </a:rPr>
              <a:t>у</a:t>
            </a:r>
            <a:r>
              <a:rPr sz="1500" b="0" spc="-15" dirty="0" err="1" smtClean="0">
                <a:latin typeface="Aparajita" panose="020B0604020202020204" pitchFamily="34" charset="0"/>
                <a:cs typeface="Aparajita" panose="020B0604020202020204" pitchFamily="34" charset="0"/>
              </a:rPr>
              <a:t>ди</a:t>
            </a:r>
            <a:r>
              <a:rPr sz="1500" b="0" spc="-45" dirty="0" err="1" smtClean="0">
                <a:latin typeface="Aparajita" panose="020B0604020202020204" pitchFamily="34" charset="0"/>
                <a:cs typeface="Aparajita" panose="020B0604020202020204" pitchFamily="34" charset="0"/>
              </a:rPr>
              <a:t>т</a:t>
            </a:r>
            <a:r>
              <a:rPr sz="1500" b="0" dirty="0" err="1" smtClean="0">
                <a:latin typeface="Aparajita" panose="020B0604020202020204" pitchFamily="34" charset="0"/>
                <a:cs typeface="Aparajita" panose="020B0604020202020204" pitchFamily="34" charset="0"/>
              </a:rPr>
              <a:t>ории</a:t>
            </a:r>
            <a:r>
              <a:rPr sz="1500" b="0" spc="-5" dirty="0" smtClean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sz="1500" b="1" spc="-10" dirty="0">
                <a:latin typeface="Aparajita" panose="020B0604020202020204" pitchFamily="34" charset="0"/>
                <a:cs typeface="Aparajita" panose="020B0604020202020204" pitchFamily="34" charset="0"/>
              </a:rPr>
              <a:t>предл</a:t>
            </a:r>
            <a:r>
              <a:rPr sz="1500" b="1" spc="-30" dirty="0">
                <a:latin typeface="Aparajita" panose="020B0604020202020204" pitchFamily="34" charset="0"/>
                <a:cs typeface="Aparajita" panose="020B0604020202020204" pitchFamily="34" charset="0"/>
              </a:rPr>
              <a:t>о</a:t>
            </a:r>
            <a:r>
              <a:rPr sz="1500" b="1" spc="20" dirty="0">
                <a:latin typeface="Aparajita" panose="020B0604020202020204" pitchFamily="34" charset="0"/>
                <a:cs typeface="Aparajita" panose="020B0604020202020204" pitchFamily="34" charset="0"/>
              </a:rPr>
              <a:t>жим</a:t>
            </a:r>
            <a:r>
              <a:rPr sz="1500" b="1" spc="-10" dirty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sz="1500" b="1" spc="-5" dirty="0">
                <a:latin typeface="Aparajita" panose="020B0604020202020204" pitchFamily="34" charset="0"/>
                <a:cs typeface="Aparajita" panose="020B0604020202020204" pitchFamily="34" charset="0"/>
              </a:rPr>
              <a:t>уникальный медиасплит</a:t>
            </a:r>
            <a:r>
              <a:rPr sz="1500" b="1" spc="-10" dirty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sz="1500" b="0" dirty="0">
                <a:latin typeface="Aparajita" panose="020B0604020202020204" pitchFamily="34" charset="0"/>
                <a:cs typeface="Aparajita" panose="020B0604020202020204" pitchFamily="34" charset="0"/>
              </a:rPr>
              <a:t>с </a:t>
            </a:r>
            <a:r>
              <a:rPr sz="1500" b="0" spc="-65" dirty="0">
                <a:latin typeface="Aparajita" panose="020B0604020202020204" pitchFamily="34" charset="0"/>
                <a:cs typeface="Aparajita" panose="020B0604020202020204" pitchFamily="34" charset="0"/>
              </a:rPr>
              <a:t>т</a:t>
            </a:r>
            <a:r>
              <a:rPr sz="1500" b="0" spc="-5" dirty="0">
                <a:latin typeface="Aparajita" panose="020B0604020202020204" pitchFamily="34" charset="0"/>
                <a:cs typeface="Aparajita" panose="020B0604020202020204" pitchFamily="34" charset="0"/>
              </a:rPr>
              <a:t>очным</a:t>
            </a:r>
            <a:r>
              <a:rPr sz="1500" b="0" dirty="0">
                <a:latin typeface="Aparajita" panose="020B0604020202020204" pitchFamily="34" charset="0"/>
                <a:cs typeface="Aparajita" panose="020B0604020202020204" pitchFamily="34" charset="0"/>
              </a:rPr>
              <a:t> попаданием в целе</a:t>
            </a:r>
            <a:r>
              <a:rPr sz="1500" b="0" spc="-10" dirty="0">
                <a:latin typeface="Aparajita" panose="020B0604020202020204" pitchFamily="34" charset="0"/>
                <a:cs typeface="Aparajita" panose="020B0604020202020204" pitchFamily="34" charset="0"/>
              </a:rPr>
              <a:t>в</a:t>
            </a:r>
            <a:r>
              <a:rPr sz="1500" b="0" dirty="0">
                <a:latin typeface="Aparajita" panose="020B0604020202020204" pitchFamily="34" charset="0"/>
                <a:cs typeface="Aparajita" panose="020B0604020202020204" pitchFamily="34" charset="0"/>
              </a:rPr>
              <a:t>ую </a:t>
            </a:r>
            <a:r>
              <a:rPr sz="1500" b="0" spc="-15" dirty="0">
                <a:latin typeface="Aparajita" panose="020B0604020202020204" pitchFamily="34" charset="0"/>
                <a:cs typeface="Aparajita" panose="020B0604020202020204" pitchFamily="34" charset="0"/>
              </a:rPr>
              <a:t>а</a:t>
            </a:r>
            <a:r>
              <a:rPr sz="1500" b="0" spc="-40" dirty="0">
                <a:latin typeface="Aparajita" panose="020B0604020202020204" pitchFamily="34" charset="0"/>
                <a:cs typeface="Aparajita" panose="020B0604020202020204" pitchFamily="34" charset="0"/>
              </a:rPr>
              <a:t>у</a:t>
            </a:r>
            <a:r>
              <a:rPr sz="1500" b="0" spc="-15" dirty="0">
                <a:latin typeface="Aparajita" panose="020B0604020202020204" pitchFamily="34" charset="0"/>
                <a:cs typeface="Aparajita" panose="020B0604020202020204" pitchFamily="34" charset="0"/>
              </a:rPr>
              <a:t>ди</a:t>
            </a:r>
            <a:r>
              <a:rPr sz="1500" b="0" spc="-45" dirty="0">
                <a:latin typeface="Aparajita" panose="020B0604020202020204" pitchFamily="34" charset="0"/>
                <a:cs typeface="Aparajita" panose="020B0604020202020204" pitchFamily="34" charset="0"/>
              </a:rPr>
              <a:t>т</a:t>
            </a:r>
            <a:r>
              <a:rPr sz="1500" b="0" dirty="0">
                <a:latin typeface="Aparajita" panose="020B0604020202020204" pitchFamily="34" charset="0"/>
                <a:cs typeface="Aparajita" panose="020B0604020202020204" pitchFamily="34" charset="0"/>
              </a:rPr>
              <a:t>орию ваше</a:t>
            </a:r>
            <a:r>
              <a:rPr sz="1500" b="0" spc="-15" dirty="0">
                <a:latin typeface="Aparajita" panose="020B0604020202020204" pitchFamily="34" charset="0"/>
                <a:cs typeface="Aparajita" panose="020B0604020202020204" pitchFamily="34" charset="0"/>
              </a:rPr>
              <a:t>г</a:t>
            </a:r>
            <a:r>
              <a:rPr sz="1500" b="0" dirty="0">
                <a:latin typeface="Aparajita" panose="020B0604020202020204" pitchFamily="34" charset="0"/>
                <a:cs typeface="Aparajita" panose="020B0604020202020204" pitchFamily="34" charset="0"/>
              </a:rPr>
              <a:t>о </a:t>
            </a:r>
            <a:r>
              <a:rPr sz="1500" b="0" spc="-15" dirty="0">
                <a:latin typeface="Aparajita" panose="020B0604020202020204" pitchFamily="34" charset="0"/>
                <a:cs typeface="Aparajita" panose="020B0604020202020204" pitchFamily="34" charset="0"/>
              </a:rPr>
              <a:t>б</a:t>
            </a:r>
            <a:r>
              <a:rPr sz="1500" b="0" spc="-5" dirty="0">
                <a:latin typeface="Aparajita" panose="020B0604020202020204" pitchFamily="34" charset="0"/>
                <a:cs typeface="Aparajita" panose="020B0604020202020204" pitchFamily="34" charset="0"/>
              </a:rPr>
              <a:t>ренда.</a:t>
            </a:r>
            <a:endParaRPr sz="1500" dirty="0">
              <a:latin typeface="Aparajita" panose="020B0604020202020204" pitchFamily="34" charset="0"/>
              <a:cs typeface="Aparajita" panose="020B0604020202020204" pitchFamily="34" charset="0"/>
            </a:endParaRPr>
          </a:p>
          <a:p>
            <a:pPr marL="12700">
              <a:lnSpc>
                <a:spcPct val="100000"/>
              </a:lnSpc>
            </a:pPr>
            <a:r>
              <a:rPr sz="1500" b="0" spc="-5" dirty="0" err="1" smtClean="0">
                <a:latin typeface="Aparajita" panose="020B0604020202020204" pitchFamily="34" charset="0"/>
                <a:cs typeface="Aparajita" panose="020B0604020202020204" pitchFamily="34" charset="0"/>
              </a:rPr>
              <a:t>Осу</a:t>
            </a:r>
            <a:r>
              <a:rPr sz="1500" b="0" dirty="0" err="1" smtClean="0">
                <a:latin typeface="Aparajita" panose="020B0604020202020204" pitchFamily="34" charset="0"/>
                <a:cs typeface="Aparajita" panose="020B0604020202020204" pitchFamily="34" charset="0"/>
              </a:rPr>
              <a:t>щ</a:t>
            </a:r>
            <a:r>
              <a:rPr sz="1500" b="0" spc="-5" dirty="0" err="1" smtClean="0">
                <a:latin typeface="Aparajita" panose="020B0604020202020204" pitchFamily="34" charset="0"/>
                <a:cs typeface="Aparajita" panose="020B0604020202020204" pitchFamily="34" charset="0"/>
              </a:rPr>
              <a:t>ествим</a:t>
            </a:r>
            <a:r>
              <a:rPr lang="ru-RU" sz="1500" b="0" spc="-5" dirty="0" smtClean="0">
                <a:latin typeface="Roboto Lt"/>
                <a:cs typeface="Aparajita" panose="020B0604020202020204" pitchFamily="34" charset="0"/>
              </a:rPr>
              <a:t> </a:t>
            </a:r>
            <a:r>
              <a:rPr sz="1500" b="0" spc="-5" dirty="0" err="1" smtClean="0">
                <a:latin typeface="Aparajita" panose="020B0604020202020204" pitchFamily="34" charset="0"/>
                <a:cs typeface="Aparajita" panose="020B0604020202020204" pitchFamily="34" charset="0"/>
              </a:rPr>
              <a:t>медиасопров</a:t>
            </a:r>
            <a:r>
              <a:rPr sz="1500" b="0" spc="-25" dirty="0" err="1" smtClean="0">
                <a:latin typeface="Aparajita" panose="020B0604020202020204" pitchFamily="34" charset="0"/>
                <a:cs typeface="Aparajita" panose="020B0604020202020204" pitchFamily="34" charset="0"/>
              </a:rPr>
              <a:t>о</a:t>
            </a:r>
            <a:r>
              <a:rPr sz="1500" b="0" spc="5" dirty="0" err="1" smtClean="0">
                <a:latin typeface="Aparajita" panose="020B0604020202020204" pitchFamily="34" charset="0"/>
                <a:cs typeface="Aparajita" panose="020B0604020202020204" pitchFamily="34" charset="0"/>
              </a:rPr>
              <a:t>ждение</a:t>
            </a:r>
            <a:r>
              <a:rPr sz="1500" b="0" dirty="0" smtClean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sz="1500" b="0" dirty="0">
                <a:latin typeface="Aparajita" panose="020B0604020202020204" pitchFamily="34" charset="0"/>
                <a:cs typeface="Aparajita" panose="020B0604020202020204" pitchFamily="34" charset="0"/>
              </a:rPr>
              <a:t>на российс</a:t>
            </a:r>
            <a:r>
              <a:rPr sz="1500" b="0" spc="-15" dirty="0">
                <a:latin typeface="Aparajita" panose="020B0604020202020204" pitchFamily="34" charset="0"/>
                <a:cs typeface="Aparajita" panose="020B0604020202020204" pitchFamily="34" charset="0"/>
              </a:rPr>
              <a:t>к</a:t>
            </a:r>
            <a:r>
              <a:rPr sz="1500" b="0" spc="-5" dirty="0">
                <a:latin typeface="Aparajita" panose="020B0604020202020204" pitchFamily="34" charset="0"/>
                <a:cs typeface="Aparajita" panose="020B0604020202020204" pitchFamily="34" charset="0"/>
              </a:rPr>
              <a:t>ом</a:t>
            </a:r>
            <a:r>
              <a:rPr sz="1500" b="0" dirty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sz="1500" b="0" spc="5" dirty="0">
                <a:latin typeface="Aparajita" panose="020B0604020202020204" pitchFamily="34" charset="0"/>
                <a:cs typeface="Aparajita" panose="020B0604020202020204" pitchFamily="34" charset="0"/>
              </a:rPr>
              <a:t>и</a:t>
            </a:r>
            <a:r>
              <a:rPr sz="1500" b="0" dirty="0">
                <a:latin typeface="Aparajita" panose="020B0604020202020204" pitchFamily="34" charset="0"/>
                <a:cs typeface="Aparajita" panose="020B0604020202020204" pitchFamily="34" charset="0"/>
              </a:rPr>
              <a:t> междунар</a:t>
            </a:r>
            <a:r>
              <a:rPr sz="1500" b="0" spc="-50" dirty="0">
                <a:latin typeface="Aparajita" panose="020B0604020202020204" pitchFamily="34" charset="0"/>
                <a:cs typeface="Aparajita" panose="020B0604020202020204" pitchFamily="34" charset="0"/>
              </a:rPr>
              <a:t>о</a:t>
            </a:r>
            <a:r>
              <a:rPr sz="1500" b="0" spc="-5" dirty="0">
                <a:latin typeface="Aparajita" panose="020B0604020202020204" pitchFamily="34" charset="0"/>
                <a:cs typeface="Aparajita" panose="020B0604020202020204" pitchFamily="34" charset="0"/>
              </a:rPr>
              <a:t>дном</a:t>
            </a:r>
            <a:r>
              <a:rPr sz="1500" b="0" dirty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sz="1500" b="0" spc="-5" dirty="0">
                <a:latin typeface="Aparajita" panose="020B0604020202020204" pitchFamily="34" charset="0"/>
                <a:cs typeface="Aparajita" panose="020B0604020202020204" pitchFamily="34" charset="0"/>
              </a:rPr>
              <a:t>рынках.</a:t>
            </a:r>
            <a:endParaRPr sz="1500" dirty="0">
              <a:latin typeface="Aparajita" panose="020B0604020202020204" pitchFamily="34" charset="0"/>
              <a:cs typeface="Aparajita" panose="020B0604020202020204" pitchFamily="34" charset="0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9467150" y="3168655"/>
            <a:ext cx="0" cy="2513330"/>
          </a:xfrm>
          <a:custGeom>
            <a:avLst/>
            <a:gdLst/>
            <a:ahLst/>
            <a:cxnLst/>
            <a:rect l="l" t="t" r="r" b="b"/>
            <a:pathLst>
              <a:path h="2513329">
                <a:moveTo>
                  <a:pt x="0" y="0"/>
                </a:moveTo>
                <a:lnTo>
                  <a:pt x="0" y="2512961"/>
                </a:lnTo>
              </a:path>
            </a:pathLst>
          </a:custGeom>
          <a:ln w="12700">
            <a:solidFill>
              <a:srgbClr val="9193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4541609" y="4769341"/>
            <a:ext cx="4458970" cy="6924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/>
            <a:r>
              <a:rPr sz="1500" spc="-10" dirty="0">
                <a:latin typeface="Aparajita" panose="020B0604020202020204" pitchFamily="34" charset="0"/>
                <a:cs typeface="Aparajita" panose="020B0604020202020204" pitchFamily="34" charset="0"/>
              </a:rPr>
              <a:t>После проведения рекламной кампании </a:t>
            </a:r>
            <a:r>
              <a:rPr sz="1500" b="1" spc="-10" dirty="0">
                <a:solidFill>
                  <a:srgbClr val="FF0000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подведем итог </a:t>
            </a:r>
            <a:r>
              <a:rPr sz="1500" spc="-10" dirty="0" err="1">
                <a:latin typeface="Aparajita" panose="020B0604020202020204" pitchFamily="34" charset="0"/>
                <a:cs typeface="Aparajita" panose="020B0604020202020204" pitchFamily="34" charset="0"/>
              </a:rPr>
              <a:t>ее</a:t>
            </a:r>
            <a:r>
              <a:rPr sz="1500" spc="-10" dirty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sz="1500" spc="-10" dirty="0" err="1" smtClean="0">
                <a:latin typeface="Aparajita" panose="020B0604020202020204" pitchFamily="34" charset="0"/>
                <a:cs typeface="Aparajita" panose="020B0604020202020204" pitchFamily="34" charset="0"/>
              </a:rPr>
              <a:t>эффективности</a:t>
            </a:r>
            <a:r>
              <a:rPr lang="ru-RU" sz="1500" spc="-10" dirty="0" smtClean="0">
                <a:latin typeface="Aparajita" panose="020B0604020202020204" pitchFamily="34" charset="0"/>
                <a:cs typeface="Aparajita" panose="020B0604020202020204" pitchFamily="34" charset="0"/>
              </a:rPr>
              <a:t>,</a:t>
            </a:r>
            <a:r>
              <a:rPr sz="1500" spc="-10" dirty="0" smtClean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sz="1500" spc="-10" dirty="0">
                <a:latin typeface="Aparajita" panose="020B0604020202020204" pitchFamily="34" charset="0"/>
                <a:cs typeface="Aparajita" panose="020B0604020202020204" pitchFamily="34" charset="0"/>
              </a:rPr>
              <a:t>и сделаем честное сравнение ожидаемых и реально полученных результатов.</a:t>
            </a:r>
          </a:p>
        </p:txBody>
      </p:sp>
      <p:sp>
        <p:nvSpPr>
          <p:cNvPr id="14" name="object 14"/>
          <p:cNvSpPr/>
          <p:nvPr/>
        </p:nvSpPr>
        <p:spPr>
          <a:xfrm>
            <a:off x="6283260" y="1292589"/>
            <a:ext cx="0" cy="1889125"/>
          </a:xfrm>
          <a:custGeom>
            <a:avLst/>
            <a:gdLst/>
            <a:ahLst/>
            <a:cxnLst/>
            <a:rect l="l" t="t" r="r" b="b"/>
            <a:pathLst>
              <a:path h="1889125">
                <a:moveTo>
                  <a:pt x="0" y="0"/>
                </a:moveTo>
                <a:lnTo>
                  <a:pt x="0" y="1888769"/>
                </a:lnTo>
              </a:path>
            </a:pathLst>
          </a:custGeom>
          <a:ln w="12700">
            <a:solidFill>
              <a:srgbClr val="9193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765300" y="3198479"/>
            <a:ext cx="0" cy="984885"/>
          </a:xfrm>
          <a:custGeom>
            <a:avLst/>
            <a:gdLst/>
            <a:ahLst/>
            <a:cxnLst/>
            <a:rect l="l" t="t" r="r" b="b"/>
            <a:pathLst>
              <a:path h="984885">
                <a:moveTo>
                  <a:pt x="0" y="0"/>
                </a:moveTo>
                <a:lnTo>
                  <a:pt x="0" y="984427"/>
                </a:lnTo>
              </a:path>
            </a:pathLst>
          </a:custGeom>
          <a:ln w="12700">
            <a:solidFill>
              <a:srgbClr val="9193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277150" y="4675287"/>
            <a:ext cx="0" cy="1000125"/>
          </a:xfrm>
          <a:custGeom>
            <a:avLst/>
            <a:gdLst/>
            <a:ahLst/>
            <a:cxnLst/>
            <a:rect l="l" t="t" r="r" b="b"/>
            <a:pathLst>
              <a:path h="1000125">
                <a:moveTo>
                  <a:pt x="0" y="0"/>
                </a:moveTo>
                <a:lnTo>
                  <a:pt x="0" y="999972"/>
                </a:lnTo>
              </a:path>
            </a:pathLst>
          </a:custGeom>
          <a:ln w="12700">
            <a:solidFill>
              <a:srgbClr val="9193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259451" y="1192570"/>
            <a:ext cx="54610" cy="54610"/>
          </a:xfrm>
          <a:custGeom>
            <a:avLst/>
            <a:gdLst/>
            <a:ahLst/>
            <a:cxnLst/>
            <a:rect l="l" t="t" r="r" b="b"/>
            <a:pathLst>
              <a:path w="54610" h="54609">
                <a:moveTo>
                  <a:pt x="27777" y="0"/>
                </a:moveTo>
                <a:lnTo>
                  <a:pt x="13864" y="3567"/>
                </a:lnTo>
                <a:lnTo>
                  <a:pt x="3999" y="12977"/>
                </a:lnTo>
                <a:lnTo>
                  <a:pt x="0" y="26270"/>
                </a:lnTo>
                <a:lnTo>
                  <a:pt x="3529" y="40292"/>
                </a:lnTo>
                <a:lnTo>
                  <a:pt x="12861" y="50209"/>
                </a:lnTo>
                <a:lnTo>
                  <a:pt x="26068" y="54277"/>
                </a:lnTo>
                <a:lnTo>
                  <a:pt x="27138" y="54297"/>
                </a:lnTo>
                <a:lnTo>
                  <a:pt x="40750" y="50646"/>
                </a:lnTo>
                <a:lnTo>
                  <a:pt x="50473" y="41038"/>
                </a:lnTo>
                <a:lnTo>
                  <a:pt x="54289" y="27495"/>
                </a:lnTo>
                <a:lnTo>
                  <a:pt x="50684" y="13723"/>
                </a:lnTo>
                <a:lnTo>
                  <a:pt x="41186" y="3919"/>
                </a:lnTo>
                <a:lnTo>
                  <a:pt x="2777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4252126" y="4622700"/>
            <a:ext cx="54610" cy="54610"/>
          </a:xfrm>
          <a:custGeom>
            <a:avLst/>
            <a:gdLst/>
            <a:ahLst/>
            <a:cxnLst/>
            <a:rect l="l" t="t" r="r" b="b"/>
            <a:pathLst>
              <a:path w="54610" h="54610">
                <a:moveTo>
                  <a:pt x="27777" y="0"/>
                </a:moveTo>
                <a:lnTo>
                  <a:pt x="13864" y="3567"/>
                </a:lnTo>
                <a:lnTo>
                  <a:pt x="3999" y="12977"/>
                </a:lnTo>
                <a:lnTo>
                  <a:pt x="0" y="26270"/>
                </a:lnTo>
                <a:lnTo>
                  <a:pt x="3529" y="40292"/>
                </a:lnTo>
                <a:lnTo>
                  <a:pt x="12861" y="50209"/>
                </a:lnTo>
                <a:lnTo>
                  <a:pt x="26068" y="54277"/>
                </a:lnTo>
                <a:lnTo>
                  <a:pt x="27138" y="54297"/>
                </a:lnTo>
                <a:lnTo>
                  <a:pt x="40750" y="50646"/>
                </a:lnTo>
                <a:lnTo>
                  <a:pt x="50473" y="41038"/>
                </a:lnTo>
                <a:lnTo>
                  <a:pt x="54289" y="27495"/>
                </a:lnTo>
                <a:lnTo>
                  <a:pt x="50684" y="13723"/>
                </a:lnTo>
                <a:lnTo>
                  <a:pt x="41186" y="3919"/>
                </a:lnTo>
                <a:lnTo>
                  <a:pt x="2777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734990" y="4137080"/>
            <a:ext cx="54610" cy="54610"/>
          </a:xfrm>
          <a:custGeom>
            <a:avLst/>
            <a:gdLst/>
            <a:ahLst/>
            <a:cxnLst/>
            <a:rect l="l" t="t" r="r" b="b"/>
            <a:pathLst>
              <a:path w="54610" h="54610">
                <a:moveTo>
                  <a:pt x="27777" y="0"/>
                </a:moveTo>
                <a:lnTo>
                  <a:pt x="13864" y="3567"/>
                </a:lnTo>
                <a:lnTo>
                  <a:pt x="3999" y="12977"/>
                </a:lnTo>
                <a:lnTo>
                  <a:pt x="0" y="26270"/>
                </a:lnTo>
                <a:lnTo>
                  <a:pt x="3529" y="40292"/>
                </a:lnTo>
                <a:lnTo>
                  <a:pt x="12861" y="50209"/>
                </a:lnTo>
                <a:lnTo>
                  <a:pt x="26068" y="54277"/>
                </a:lnTo>
                <a:lnTo>
                  <a:pt x="27138" y="54297"/>
                </a:lnTo>
                <a:lnTo>
                  <a:pt x="40750" y="50646"/>
                </a:lnTo>
                <a:lnTo>
                  <a:pt x="50473" y="41038"/>
                </a:lnTo>
                <a:lnTo>
                  <a:pt x="54289" y="27495"/>
                </a:lnTo>
                <a:lnTo>
                  <a:pt x="50684" y="13723"/>
                </a:lnTo>
                <a:lnTo>
                  <a:pt x="41186" y="3919"/>
                </a:lnTo>
                <a:lnTo>
                  <a:pt x="2777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246281" y="5681611"/>
            <a:ext cx="0" cy="1175385"/>
          </a:xfrm>
          <a:custGeom>
            <a:avLst/>
            <a:gdLst/>
            <a:ahLst/>
            <a:cxnLst/>
            <a:rect l="l" t="t" r="r" b="b"/>
            <a:pathLst>
              <a:path h="1175384">
                <a:moveTo>
                  <a:pt x="0" y="0"/>
                </a:moveTo>
                <a:lnTo>
                  <a:pt x="0" y="1174826"/>
                </a:lnTo>
              </a:path>
            </a:pathLst>
          </a:custGeom>
          <a:ln w="12700">
            <a:solidFill>
              <a:srgbClr val="9193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215971" y="6810612"/>
            <a:ext cx="54610" cy="54610"/>
          </a:xfrm>
          <a:custGeom>
            <a:avLst/>
            <a:gdLst/>
            <a:ahLst/>
            <a:cxnLst/>
            <a:rect l="l" t="t" r="r" b="b"/>
            <a:pathLst>
              <a:path w="54609" h="54609">
                <a:moveTo>
                  <a:pt x="27777" y="0"/>
                </a:moveTo>
                <a:lnTo>
                  <a:pt x="13864" y="3567"/>
                </a:lnTo>
                <a:lnTo>
                  <a:pt x="3999" y="12977"/>
                </a:lnTo>
                <a:lnTo>
                  <a:pt x="0" y="26270"/>
                </a:lnTo>
                <a:lnTo>
                  <a:pt x="3529" y="40292"/>
                </a:lnTo>
                <a:lnTo>
                  <a:pt x="12861" y="50209"/>
                </a:lnTo>
                <a:lnTo>
                  <a:pt x="26068" y="54277"/>
                </a:lnTo>
                <a:lnTo>
                  <a:pt x="27138" y="54297"/>
                </a:lnTo>
                <a:lnTo>
                  <a:pt x="40750" y="50646"/>
                </a:lnTo>
                <a:lnTo>
                  <a:pt x="50473" y="41038"/>
                </a:lnTo>
                <a:lnTo>
                  <a:pt x="54289" y="27495"/>
                </a:lnTo>
                <a:lnTo>
                  <a:pt x="50684" y="13723"/>
                </a:lnTo>
                <a:lnTo>
                  <a:pt x="41186" y="3919"/>
                </a:lnTo>
                <a:lnTo>
                  <a:pt x="2777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3225821" y="5258143"/>
            <a:ext cx="604520" cy="266700"/>
          </a:xfrm>
          <a:custGeom>
            <a:avLst/>
            <a:gdLst/>
            <a:ahLst/>
            <a:cxnLst/>
            <a:rect l="l" t="t" r="r" b="b"/>
            <a:pathLst>
              <a:path w="604520" h="266700">
                <a:moveTo>
                  <a:pt x="604520" y="0"/>
                </a:moveTo>
                <a:lnTo>
                  <a:pt x="73660" y="0"/>
                </a:lnTo>
                <a:lnTo>
                  <a:pt x="0" y="266700"/>
                </a:lnTo>
                <a:lnTo>
                  <a:pt x="604520" y="0"/>
                </a:lnTo>
                <a:close/>
              </a:path>
            </a:pathLst>
          </a:custGeom>
          <a:solidFill>
            <a:srgbClr val="A0A2A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4863400" y="2816764"/>
            <a:ext cx="604520" cy="266700"/>
          </a:xfrm>
          <a:custGeom>
            <a:avLst/>
            <a:gdLst/>
            <a:ahLst/>
            <a:cxnLst/>
            <a:rect l="l" t="t" r="r" b="b"/>
            <a:pathLst>
              <a:path w="604520" h="266700">
                <a:moveTo>
                  <a:pt x="604520" y="0"/>
                </a:moveTo>
                <a:lnTo>
                  <a:pt x="73660" y="0"/>
                </a:lnTo>
                <a:lnTo>
                  <a:pt x="0" y="266700"/>
                </a:lnTo>
                <a:lnTo>
                  <a:pt x="604520" y="0"/>
                </a:lnTo>
                <a:close/>
              </a:path>
            </a:pathLst>
          </a:custGeom>
          <a:solidFill>
            <a:srgbClr val="A0A2A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Прямоугольник 25"/>
          <p:cNvSpPr/>
          <p:nvPr/>
        </p:nvSpPr>
        <p:spPr>
          <a:xfrm>
            <a:off x="1384300" y="1800225"/>
            <a:ext cx="4083620" cy="101653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rtlCol="0" anchor="ctr"/>
          <a:lstStyle/>
          <a:p>
            <a:pPr marL="12700" marR="320675">
              <a:lnSpc>
                <a:spcPct val="100000"/>
              </a:lnSpc>
            </a:pPr>
            <a:r>
              <a:rPr lang="ru-RU" sz="1500" b="1" spc="-10" dirty="0">
                <a:solidFill>
                  <a:schemeClr val="tx1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Разработаем максимально эффективную рекламную</a:t>
            </a:r>
            <a:r>
              <a:rPr lang="ru-RU" sz="1500" spc="-10" dirty="0">
                <a:solidFill>
                  <a:schemeClr val="tx1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lang="ru-RU" sz="1500" spc="-10" dirty="0" smtClean="0">
                <a:solidFill>
                  <a:schemeClr val="tx1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и </a:t>
            </a:r>
            <a:r>
              <a:rPr lang="en-US" sz="1500" spc="-10" dirty="0" smtClean="0">
                <a:solidFill>
                  <a:schemeClr val="tx1"/>
                </a:solidFill>
                <a:cs typeface="Aparajita" panose="020B0604020202020204" pitchFamily="34" charset="0"/>
              </a:rPr>
              <a:t>PR</a:t>
            </a:r>
            <a:r>
              <a:rPr lang="en-US" sz="1500" spc="-10" dirty="0" smtClean="0">
                <a:solidFill>
                  <a:schemeClr val="tx1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-</a:t>
            </a:r>
            <a:r>
              <a:rPr lang="ru-RU" sz="1500" spc="-10" dirty="0" smtClean="0">
                <a:solidFill>
                  <a:schemeClr val="tx1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кампанию, </a:t>
            </a:r>
            <a:r>
              <a:rPr lang="ru-RU" sz="1500" spc="-10" dirty="0">
                <a:solidFill>
                  <a:schemeClr val="tx1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которая позволит увеличить ваши продажи.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742429" y="4500803"/>
            <a:ext cx="3087912" cy="7573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rtlCol="0" anchor="ctr"/>
          <a:lstStyle/>
          <a:p>
            <a:pPr marL="12700"/>
            <a:r>
              <a:rPr lang="ru-RU" sz="1500" b="1" spc="-10" dirty="0">
                <a:solidFill>
                  <a:schemeClr val="tx1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Подготовим пресс-материалы</a:t>
            </a:r>
          </a:p>
          <a:p>
            <a:pPr marL="12700"/>
            <a:r>
              <a:rPr lang="ru-RU" sz="1500" spc="-10" dirty="0">
                <a:solidFill>
                  <a:schemeClr val="tx1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и разместим </a:t>
            </a:r>
            <a:r>
              <a:rPr lang="ru-RU" sz="1500" spc="-10" dirty="0" smtClean="0">
                <a:solidFill>
                  <a:schemeClr val="tx1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их в </a:t>
            </a:r>
            <a:r>
              <a:rPr lang="ru-RU" sz="1500" spc="-10" dirty="0">
                <a:solidFill>
                  <a:schemeClr val="tx1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СМИ.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object 35"/>
          <p:cNvSpPr/>
          <p:nvPr/>
        </p:nvSpPr>
        <p:spPr>
          <a:xfrm>
            <a:off x="837049" y="3333095"/>
            <a:ext cx="1808480" cy="1808480"/>
          </a:xfrm>
          <a:custGeom>
            <a:avLst/>
            <a:gdLst/>
            <a:ahLst/>
            <a:cxnLst/>
            <a:rect l="l" t="t" r="r" b="b"/>
            <a:pathLst>
              <a:path w="1808480" h="1808479">
                <a:moveTo>
                  <a:pt x="904240" y="0"/>
                </a:moveTo>
                <a:lnTo>
                  <a:pt x="830077" y="2997"/>
                </a:lnTo>
                <a:lnTo>
                  <a:pt x="757566" y="11835"/>
                </a:lnTo>
                <a:lnTo>
                  <a:pt x="686939" y="26280"/>
                </a:lnTo>
                <a:lnTo>
                  <a:pt x="618428" y="46099"/>
                </a:lnTo>
                <a:lnTo>
                  <a:pt x="552267" y="71061"/>
                </a:lnTo>
                <a:lnTo>
                  <a:pt x="488687" y="100931"/>
                </a:lnTo>
                <a:lnTo>
                  <a:pt x="427923" y="135478"/>
                </a:lnTo>
                <a:lnTo>
                  <a:pt x="370205" y="174469"/>
                </a:lnTo>
                <a:lnTo>
                  <a:pt x="315768" y="217670"/>
                </a:lnTo>
                <a:lnTo>
                  <a:pt x="264844" y="264850"/>
                </a:lnTo>
                <a:lnTo>
                  <a:pt x="217665" y="315775"/>
                </a:lnTo>
                <a:lnTo>
                  <a:pt x="174464" y="370214"/>
                </a:lnTo>
                <a:lnTo>
                  <a:pt x="135474" y="427932"/>
                </a:lnTo>
                <a:lnTo>
                  <a:pt x="100928" y="488697"/>
                </a:lnTo>
                <a:lnTo>
                  <a:pt x="71059" y="552277"/>
                </a:lnTo>
                <a:lnTo>
                  <a:pt x="46098" y="618440"/>
                </a:lnTo>
                <a:lnTo>
                  <a:pt x="26279" y="686951"/>
                </a:lnTo>
                <a:lnTo>
                  <a:pt x="11834" y="757578"/>
                </a:lnTo>
                <a:lnTo>
                  <a:pt x="2997" y="830090"/>
                </a:lnTo>
                <a:lnTo>
                  <a:pt x="0" y="904252"/>
                </a:lnTo>
                <a:lnTo>
                  <a:pt x="2997" y="978414"/>
                </a:lnTo>
                <a:lnTo>
                  <a:pt x="11834" y="1050926"/>
                </a:lnTo>
                <a:lnTo>
                  <a:pt x="26279" y="1121553"/>
                </a:lnTo>
                <a:lnTo>
                  <a:pt x="46098" y="1190064"/>
                </a:lnTo>
                <a:lnTo>
                  <a:pt x="71059" y="1256225"/>
                </a:lnTo>
                <a:lnTo>
                  <a:pt x="100928" y="1319804"/>
                </a:lnTo>
                <a:lnTo>
                  <a:pt x="135474" y="1380569"/>
                </a:lnTo>
                <a:lnTo>
                  <a:pt x="174464" y="1438286"/>
                </a:lnTo>
                <a:lnTo>
                  <a:pt x="217665" y="1492724"/>
                </a:lnTo>
                <a:lnTo>
                  <a:pt x="264844" y="1543648"/>
                </a:lnTo>
                <a:lnTo>
                  <a:pt x="315768" y="1590827"/>
                </a:lnTo>
                <a:lnTo>
                  <a:pt x="370205" y="1634028"/>
                </a:lnTo>
                <a:lnTo>
                  <a:pt x="427923" y="1673017"/>
                </a:lnTo>
                <a:lnTo>
                  <a:pt x="488687" y="1707563"/>
                </a:lnTo>
                <a:lnTo>
                  <a:pt x="552267" y="1737433"/>
                </a:lnTo>
                <a:lnTo>
                  <a:pt x="618428" y="1762394"/>
                </a:lnTo>
                <a:lnTo>
                  <a:pt x="686939" y="1782213"/>
                </a:lnTo>
                <a:lnTo>
                  <a:pt x="757566" y="1796657"/>
                </a:lnTo>
                <a:lnTo>
                  <a:pt x="830077" y="1805495"/>
                </a:lnTo>
                <a:lnTo>
                  <a:pt x="904240" y="1808492"/>
                </a:lnTo>
                <a:lnTo>
                  <a:pt x="978402" y="1805495"/>
                </a:lnTo>
                <a:lnTo>
                  <a:pt x="1050913" y="1796657"/>
                </a:lnTo>
                <a:lnTo>
                  <a:pt x="1121540" y="1782213"/>
                </a:lnTo>
                <a:lnTo>
                  <a:pt x="1190051" y="1762394"/>
                </a:lnTo>
                <a:lnTo>
                  <a:pt x="1256212" y="1737433"/>
                </a:lnTo>
                <a:lnTo>
                  <a:pt x="1319792" y="1707563"/>
                </a:lnTo>
                <a:lnTo>
                  <a:pt x="1380556" y="1673017"/>
                </a:lnTo>
                <a:lnTo>
                  <a:pt x="1438274" y="1634028"/>
                </a:lnTo>
                <a:lnTo>
                  <a:pt x="1492711" y="1590827"/>
                </a:lnTo>
                <a:lnTo>
                  <a:pt x="1543635" y="1543648"/>
                </a:lnTo>
                <a:lnTo>
                  <a:pt x="1590814" y="1492724"/>
                </a:lnTo>
                <a:lnTo>
                  <a:pt x="1634015" y="1438286"/>
                </a:lnTo>
                <a:lnTo>
                  <a:pt x="1673005" y="1380569"/>
                </a:lnTo>
                <a:lnTo>
                  <a:pt x="1707551" y="1319804"/>
                </a:lnTo>
                <a:lnTo>
                  <a:pt x="1737420" y="1256225"/>
                </a:lnTo>
                <a:lnTo>
                  <a:pt x="1762381" y="1190064"/>
                </a:lnTo>
                <a:lnTo>
                  <a:pt x="1782200" y="1121553"/>
                </a:lnTo>
                <a:lnTo>
                  <a:pt x="1796645" y="1050926"/>
                </a:lnTo>
                <a:lnTo>
                  <a:pt x="1805482" y="978414"/>
                </a:lnTo>
                <a:lnTo>
                  <a:pt x="1808480" y="904252"/>
                </a:lnTo>
                <a:lnTo>
                  <a:pt x="1805482" y="830090"/>
                </a:lnTo>
                <a:lnTo>
                  <a:pt x="1796645" y="757578"/>
                </a:lnTo>
                <a:lnTo>
                  <a:pt x="1782200" y="686951"/>
                </a:lnTo>
                <a:lnTo>
                  <a:pt x="1762381" y="618440"/>
                </a:lnTo>
                <a:lnTo>
                  <a:pt x="1737420" y="552277"/>
                </a:lnTo>
                <a:lnTo>
                  <a:pt x="1707551" y="488697"/>
                </a:lnTo>
                <a:lnTo>
                  <a:pt x="1673005" y="427932"/>
                </a:lnTo>
                <a:lnTo>
                  <a:pt x="1634015" y="370214"/>
                </a:lnTo>
                <a:lnTo>
                  <a:pt x="1590814" y="315775"/>
                </a:lnTo>
                <a:lnTo>
                  <a:pt x="1543635" y="264850"/>
                </a:lnTo>
                <a:lnTo>
                  <a:pt x="1492711" y="217670"/>
                </a:lnTo>
                <a:lnTo>
                  <a:pt x="1438274" y="174469"/>
                </a:lnTo>
                <a:lnTo>
                  <a:pt x="1380556" y="135478"/>
                </a:lnTo>
                <a:lnTo>
                  <a:pt x="1319792" y="100931"/>
                </a:lnTo>
                <a:lnTo>
                  <a:pt x="1256212" y="71061"/>
                </a:lnTo>
                <a:lnTo>
                  <a:pt x="1190051" y="46099"/>
                </a:lnTo>
                <a:lnTo>
                  <a:pt x="1121540" y="26280"/>
                </a:lnTo>
                <a:lnTo>
                  <a:pt x="1050913" y="11835"/>
                </a:lnTo>
                <a:lnTo>
                  <a:pt x="978402" y="2997"/>
                </a:lnTo>
                <a:lnTo>
                  <a:pt x="90424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4430" y="814808"/>
            <a:ext cx="9884539" cy="6155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000" spc="-5" dirty="0">
                <a:latin typeface="Aparajita" panose="020B0604020202020204" pitchFamily="34" charset="0"/>
                <a:cs typeface="Aparajita" panose="020B0604020202020204" pitchFamily="34" charset="0"/>
              </a:rPr>
              <a:t>МЕДИА</a:t>
            </a:r>
          </a:p>
        </p:txBody>
      </p:sp>
      <p:sp>
        <p:nvSpPr>
          <p:cNvPr id="3" name="object 3"/>
          <p:cNvSpPr/>
          <p:nvPr/>
        </p:nvSpPr>
        <p:spPr>
          <a:xfrm>
            <a:off x="6663842" y="2070"/>
            <a:ext cx="4028440" cy="7547609"/>
          </a:xfrm>
          <a:custGeom>
            <a:avLst/>
            <a:gdLst/>
            <a:ahLst/>
            <a:cxnLst/>
            <a:rect l="l" t="t" r="r" b="b"/>
            <a:pathLst>
              <a:path w="4028440" h="7547609">
                <a:moveTo>
                  <a:pt x="0" y="7547292"/>
                </a:moveTo>
                <a:lnTo>
                  <a:pt x="4028160" y="7547292"/>
                </a:lnTo>
                <a:lnTo>
                  <a:pt x="4028160" y="0"/>
                </a:lnTo>
                <a:lnTo>
                  <a:pt x="0" y="0"/>
                </a:lnTo>
                <a:lnTo>
                  <a:pt x="0" y="75472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663842" y="2070"/>
            <a:ext cx="4028160" cy="754729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152964" y="3524982"/>
            <a:ext cx="4952365" cy="3308350"/>
          </a:xfrm>
          <a:custGeom>
            <a:avLst/>
            <a:gdLst/>
            <a:ahLst/>
            <a:cxnLst/>
            <a:rect l="l" t="t" r="r" b="b"/>
            <a:pathLst>
              <a:path w="4952365" h="3308350">
                <a:moveTo>
                  <a:pt x="12052" y="0"/>
                </a:moveTo>
                <a:lnTo>
                  <a:pt x="0" y="1400086"/>
                </a:lnTo>
                <a:lnTo>
                  <a:pt x="4952352" y="3307765"/>
                </a:lnTo>
                <a:lnTo>
                  <a:pt x="4952352" y="1894979"/>
                </a:lnTo>
                <a:lnTo>
                  <a:pt x="12052" y="0"/>
                </a:lnTo>
                <a:close/>
              </a:path>
            </a:pathLst>
          </a:custGeom>
          <a:solidFill>
            <a:schemeClr val="tx1">
              <a:lumMod val="75000"/>
              <a:lumOff val="25000"/>
              <a:alpha val="62000"/>
            </a:scheme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2759437" y="857789"/>
            <a:ext cx="3740019" cy="18017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1043305">
              <a:lnSpc>
                <a:spcPct val="104200"/>
              </a:lnSpc>
            </a:pPr>
            <a:r>
              <a:rPr sz="2400" b="0" dirty="0">
                <a:solidFill>
                  <a:srgbClr val="ED2124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Мы </a:t>
            </a:r>
            <a:r>
              <a:rPr sz="2400" b="0" spc="-10" dirty="0">
                <a:solidFill>
                  <a:srgbClr val="ED2124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практик</a:t>
            </a:r>
            <a:r>
              <a:rPr sz="2400" b="0" spc="-30" dirty="0">
                <a:solidFill>
                  <a:srgbClr val="ED2124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у</a:t>
            </a:r>
            <a:r>
              <a:rPr sz="2400" b="0" spc="-5" dirty="0">
                <a:solidFill>
                  <a:srgbClr val="ED2124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ем </a:t>
            </a:r>
            <a:r>
              <a:rPr sz="2400" b="0" spc="-110" dirty="0" err="1">
                <a:solidFill>
                  <a:srgbClr val="ED2124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т</a:t>
            </a:r>
            <a:r>
              <a:rPr sz="2400" b="0" spc="-15" dirty="0" err="1">
                <a:solidFill>
                  <a:srgbClr val="ED2124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очечный</a:t>
            </a:r>
            <a:r>
              <a:rPr sz="2400" b="0" dirty="0">
                <a:solidFill>
                  <a:srgbClr val="ED2124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sz="2400" b="0" spc="5" dirty="0" err="1" smtClean="0">
                <a:solidFill>
                  <a:srgbClr val="ED2124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п</a:t>
            </a:r>
            <a:r>
              <a:rPr sz="2400" b="0" spc="-80" dirty="0" err="1" smtClean="0">
                <a:solidFill>
                  <a:srgbClr val="ED2124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о</a:t>
            </a:r>
            <a:r>
              <a:rPr sz="2400" b="0" spc="-20" dirty="0" err="1" smtClean="0">
                <a:solidFill>
                  <a:srgbClr val="ED2124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д</a:t>
            </a:r>
            <a:r>
              <a:rPr sz="2400" b="0" spc="-40" dirty="0" err="1" smtClean="0">
                <a:solidFill>
                  <a:srgbClr val="ED2124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х</a:t>
            </a:r>
            <a:r>
              <a:rPr sz="2400" b="0" spc="-90" dirty="0" err="1" smtClean="0">
                <a:solidFill>
                  <a:srgbClr val="ED2124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о</a:t>
            </a:r>
            <a:r>
              <a:rPr sz="2400" b="0" spc="-20" dirty="0" err="1" smtClean="0">
                <a:solidFill>
                  <a:srgbClr val="ED2124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д</a:t>
            </a:r>
            <a:endParaRPr sz="2400" dirty="0">
              <a:latin typeface="Aparajita" panose="020B0604020202020204" pitchFamily="34" charset="0"/>
              <a:cs typeface="Aparajita" panose="020B0604020202020204" pitchFamily="34" charset="0"/>
            </a:endParaRPr>
          </a:p>
          <a:p>
            <a:pPr marL="12700" marR="5080">
              <a:lnSpc>
                <a:spcPct val="111100"/>
              </a:lnSpc>
              <a:spcBef>
                <a:spcPts val="560"/>
              </a:spcBef>
            </a:pPr>
            <a:r>
              <a:rPr sz="1400" b="0" dirty="0">
                <a:latin typeface="Aparajita" panose="020B0604020202020204" pitchFamily="34" charset="0"/>
                <a:cs typeface="Aparajita" panose="020B0604020202020204" pitchFamily="34" charset="0"/>
              </a:rPr>
              <a:t>Мы не тиражи</a:t>
            </a:r>
            <a:r>
              <a:rPr sz="1400" b="0" spc="-10" dirty="0">
                <a:latin typeface="Aparajita" panose="020B0604020202020204" pitchFamily="34" charset="0"/>
                <a:cs typeface="Aparajita" panose="020B0604020202020204" pitchFamily="34" charset="0"/>
              </a:rPr>
              <a:t>ру</a:t>
            </a:r>
            <a:r>
              <a:rPr sz="1400" b="0" spc="-5" dirty="0">
                <a:latin typeface="Aparajita" panose="020B0604020202020204" pitchFamily="34" charset="0"/>
                <a:cs typeface="Aparajita" panose="020B0604020202020204" pitchFamily="34" charset="0"/>
              </a:rPr>
              <a:t>ем</a:t>
            </a:r>
            <a:r>
              <a:rPr sz="1400" b="0" dirty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sz="1400" b="0" spc="-5" dirty="0">
                <a:latin typeface="Aparajita" panose="020B0604020202020204" pitchFamily="34" charset="0"/>
                <a:cs typeface="Aparajita" panose="020B0604020202020204" pitchFamily="34" charset="0"/>
              </a:rPr>
              <a:t>единый</a:t>
            </a:r>
            <a:r>
              <a:rPr sz="1400" b="0" dirty="0">
                <a:latin typeface="Aparajita" panose="020B0604020202020204" pitchFamily="34" charset="0"/>
                <a:cs typeface="Aparajita" panose="020B0604020202020204" pitchFamily="34" charset="0"/>
              </a:rPr>
              <a:t> медиаплан на всю </a:t>
            </a:r>
            <a:r>
              <a:rPr sz="1400" b="0" spc="-5" dirty="0">
                <a:latin typeface="Aparajita" panose="020B0604020202020204" pitchFamily="34" charset="0"/>
                <a:cs typeface="Aparajita" panose="020B0604020202020204" pitchFamily="34" charset="0"/>
              </a:rPr>
              <a:t>стран</a:t>
            </a:r>
            <a:r>
              <a:rPr sz="1400" b="0" spc="-70" dirty="0">
                <a:latin typeface="Aparajita" panose="020B0604020202020204" pitchFamily="34" charset="0"/>
                <a:cs typeface="Aparajita" panose="020B0604020202020204" pitchFamily="34" charset="0"/>
              </a:rPr>
              <a:t>у</a:t>
            </a:r>
            <a:r>
              <a:rPr sz="1400" b="0" dirty="0">
                <a:latin typeface="Aparajita" panose="020B0604020202020204" pitchFamily="34" charset="0"/>
                <a:cs typeface="Aparajita" panose="020B0604020202020204" pitchFamily="34" charset="0"/>
              </a:rPr>
              <a:t>, а раб</a:t>
            </a:r>
            <a:r>
              <a:rPr sz="1400" b="0" spc="-15" dirty="0">
                <a:latin typeface="Aparajita" panose="020B0604020202020204" pitchFamily="34" charset="0"/>
                <a:cs typeface="Aparajita" panose="020B0604020202020204" pitchFamily="34" charset="0"/>
              </a:rPr>
              <a:t>о</a:t>
            </a:r>
            <a:r>
              <a:rPr sz="1400" b="0" spc="-40" dirty="0">
                <a:latin typeface="Aparajita" panose="020B0604020202020204" pitchFamily="34" charset="0"/>
                <a:cs typeface="Aparajita" panose="020B0604020202020204" pitchFamily="34" charset="0"/>
              </a:rPr>
              <a:t>т</a:t>
            </a:r>
            <a:r>
              <a:rPr sz="1400" b="0" spc="-5" dirty="0">
                <a:latin typeface="Aparajita" panose="020B0604020202020204" pitchFamily="34" charset="0"/>
                <a:cs typeface="Aparajita" panose="020B0604020202020204" pitchFamily="34" charset="0"/>
              </a:rPr>
              <a:t>аем,</a:t>
            </a:r>
            <a:r>
              <a:rPr sz="1400" b="0" dirty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sz="1400" b="0" spc="-5" dirty="0">
                <a:latin typeface="Aparajita" panose="020B0604020202020204" pitchFamily="34" charset="0"/>
                <a:cs typeface="Aparajita" panose="020B0604020202020204" pitchFamily="34" charset="0"/>
              </a:rPr>
              <a:t>анализи</a:t>
            </a:r>
            <a:r>
              <a:rPr sz="1400" b="0" spc="-15" dirty="0">
                <a:latin typeface="Aparajita" panose="020B0604020202020204" pitchFamily="34" charset="0"/>
                <a:cs typeface="Aparajita" panose="020B0604020202020204" pitchFamily="34" charset="0"/>
              </a:rPr>
              <a:t>р</a:t>
            </a:r>
            <a:r>
              <a:rPr sz="1400" b="0" spc="-5" dirty="0">
                <a:latin typeface="Aparajita" panose="020B0604020202020204" pitchFamily="34" charset="0"/>
                <a:cs typeface="Aparajita" panose="020B0604020202020204" pitchFamily="34" charset="0"/>
              </a:rPr>
              <a:t>уя</a:t>
            </a:r>
            <a:r>
              <a:rPr sz="1400" b="0" dirty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sz="1400" b="0" spc="-10" dirty="0">
                <a:latin typeface="Aparajita" panose="020B0604020202020204" pitchFamily="34" charset="0"/>
                <a:cs typeface="Aparajita" panose="020B0604020202020204" pitchFamily="34" charset="0"/>
              </a:rPr>
              <a:t>си</a:t>
            </a:r>
            <a:r>
              <a:rPr sz="1400" b="0" spc="-5" dirty="0">
                <a:latin typeface="Aparajita" panose="020B0604020202020204" pitchFamily="34" charset="0"/>
                <a:cs typeface="Aparajita" panose="020B0604020202020204" pitchFamily="34" charset="0"/>
              </a:rPr>
              <a:t>т</a:t>
            </a:r>
            <a:r>
              <a:rPr sz="1400" b="0" spc="-10" dirty="0">
                <a:latin typeface="Aparajita" panose="020B0604020202020204" pitchFamily="34" charset="0"/>
                <a:cs typeface="Aparajita" panose="020B0604020202020204" pitchFamily="34" charset="0"/>
              </a:rPr>
              <a:t>у</a:t>
            </a:r>
            <a:r>
              <a:rPr sz="1400" b="0" dirty="0">
                <a:latin typeface="Aparajita" panose="020B0604020202020204" pitchFamily="34" charset="0"/>
                <a:cs typeface="Aparajita" panose="020B0604020202020204" pitchFamily="34" charset="0"/>
              </a:rPr>
              <a:t>ацию в каждом регионе, </a:t>
            </a:r>
            <a:r>
              <a:rPr sz="1400" b="0" spc="-5" dirty="0">
                <a:latin typeface="Aparajita" panose="020B0604020202020204" pitchFamily="34" charset="0"/>
                <a:cs typeface="Aparajita" panose="020B0604020202020204" pitchFamily="34" charset="0"/>
              </a:rPr>
              <a:t>пос</a:t>
            </a:r>
            <a:r>
              <a:rPr sz="1400" b="0" spc="-30" dirty="0">
                <a:latin typeface="Aparajita" panose="020B0604020202020204" pitchFamily="34" charset="0"/>
                <a:cs typeface="Aparajita" panose="020B0604020202020204" pitchFamily="34" charset="0"/>
              </a:rPr>
              <a:t>т</a:t>
            </a:r>
            <a:r>
              <a:rPr sz="1400" b="0" dirty="0">
                <a:latin typeface="Aparajita" panose="020B0604020202020204" pitchFamily="34" charset="0"/>
                <a:cs typeface="Aparajita" panose="020B0604020202020204" pitchFamily="34" charset="0"/>
              </a:rPr>
              <a:t>оянно </a:t>
            </a:r>
            <a:r>
              <a:rPr sz="1400" b="0" spc="-15" dirty="0">
                <a:latin typeface="Aparajita" panose="020B0604020202020204" pitchFamily="34" charset="0"/>
                <a:cs typeface="Aparajita" panose="020B0604020202020204" pitchFamily="34" charset="0"/>
              </a:rPr>
              <a:t>о</a:t>
            </a:r>
            <a:r>
              <a:rPr sz="1400" b="0" spc="-40" dirty="0">
                <a:latin typeface="Aparajita" panose="020B0604020202020204" pitchFamily="34" charset="0"/>
                <a:cs typeface="Aparajita" panose="020B0604020202020204" pitchFamily="34" charset="0"/>
              </a:rPr>
              <a:t>т</a:t>
            </a:r>
            <a:r>
              <a:rPr sz="1400" b="0" spc="5" dirty="0">
                <a:latin typeface="Aparajita" panose="020B0604020202020204" pitchFamily="34" charset="0"/>
                <a:cs typeface="Aparajita" panose="020B0604020202020204" pitchFamily="34" charset="0"/>
              </a:rPr>
              <a:t>слеживая</a:t>
            </a:r>
            <a:r>
              <a:rPr sz="1400" b="0" dirty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sz="1400" b="0" spc="-40" dirty="0">
                <a:latin typeface="Aparajita" panose="020B0604020202020204" pitchFamily="34" charset="0"/>
                <a:cs typeface="Aparajita" panose="020B0604020202020204" pitchFamily="34" charset="0"/>
              </a:rPr>
              <a:t>трафик</a:t>
            </a:r>
            <a:r>
              <a:rPr sz="1400" b="0" dirty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sz="1400" b="0" spc="5" dirty="0">
                <a:latin typeface="Aparajita" panose="020B0604020202020204" pitchFamily="34" charset="0"/>
                <a:cs typeface="Aparajita" panose="020B0604020202020204" pitchFamily="34" charset="0"/>
              </a:rPr>
              <a:t>и</a:t>
            </a:r>
            <a:r>
              <a:rPr sz="1400" b="0" dirty="0">
                <a:latin typeface="Aparajita" panose="020B0604020202020204" pitchFamily="34" charset="0"/>
                <a:cs typeface="Aparajita" panose="020B0604020202020204" pitchFamily="34" charset="0"/>
              </a:rPr>
              <a:t> своевременно </a:t>
            </a:r>
            <a:r>
              <a:rPr sz="1400" b="0" spc="-30" dirty="0">
                <a:latin typeface="Aparajita" panose="020B0604020202020204" pitchFamily="34" charset="0"/>
                <a:cs typeface="Aparajita" panose="020B0604020202020204" pitchFamily="34" charset="0"/>
              </a:rPr>
              <a:t>к</a:t>
            </a:r>
            <a:r>
              <a:rPr sz="1400" b="0" spc="-5" dirty="0">
                <a:latin typeface="Aparajita" panose="020B0604020202020204" pitchFamily="34" charset="0"/>
                <a:cs typeface="Aparajita" panose="020B0604020202020204" pitchFamily="34" charset="0"/>
              </a:rPr>
              <a:t>орректи</a:t>
            </a:r>
            <a:r>
              <a:rPr sz="1400" b="0" spc="-15" dirty="0">
                <a:latin typeface="Aparajita" panose="020B0604020202020204" pitchFamily="34" charset="0"/>
                <a:cs typeface="Aparajita" panose="020B0604020202020204" pitchFamily="34" charset="0"/>
              </a:rPr>
              <a:t>р</a:t>
            </a:r>
            <a:r>
              <a:rPr sz="1400" b="0" spc="-5" dirty="0">
                <a:latin typeface="Aparajita" panose="020B0604020202020204" pitchFamily="34" charset="0"/>
                <a:cs typeface="Aparajita" panose="020B0604020202020204" pitchFamily="34" charset="0"/>
              </a:rPr>
              <a:t>уя</a:t>
            </a:r>
            <a:r>
              <a:rPr sz="1400" b="0" dirty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sz="1400" b="0" spc="-40" dirty="0">
                <a:latin typeface="Aparajita" panose="020B0604020202020204" pitchFamily="34" charset="0"/>
                <a:cs typeface="Aparajita" panose="020B0604020202020204" pitchFamily="34" charset="0"/>
              </a:rPr>
              <a:t>т</a:t>
            </a:r>
            <a:r>
              <a:rPr sz="1400" b="0" spc="-10" dirty="0">
                <a:latin typeface="Aparajita" panose="020B0604020202020204" pitchFamily="34" charset="0"/>
                <a:cs typeface="Aparajita" panose="020B0604020202020204" pitchFamily="34" charset="0"/>
              </a:rPr>
              <a:t>актику</a:t>
            </a:r>
            <a:r>
              <a:rPr sz="1400" b="0" dirty="0">
                <a:latin typeface="Aparajita" panose="020B0604020202020204" pitchFamily="34" charset="0"/>
                <a:cs typeface="Aparajita" panose="020B0604020202020204" pitchFamily="34" charset="0"/>
              </a:rPr>
              <a:t> раб</a:t>
            </a:r>
            <a:r>
              <a:rPr sz="1400" b="0" spc="-15" dirty="0">
                <a:latin typeface="Aparajita" panose="020B0604020202020204" pitchFamily="34" charset="0"/>
                <a:cs typeface="Aparajita" panose="020B0604020202020204" pitchFamily="34" charset="0"/>
              </a:rPr>
              <a:t>оты.</a:t>
            </a:r>
            <a:endParaRPr sz="1400" dirty="0">
              <a:latin typeface="Aparajita" panose="020B0604020202020204" pitchFamily="34" charset="0"/>
              <a:cs typeface="Aparajita" panose="020B0604020202020204" pitchFamily="34" charset="0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3202538" y="5549260"/>
            <a:ext cx="119380" cy="119380"/>
          </a:xfrm>
          <a:custGeom>
            <a:avLst/>
            <a:gdLst/>
            <a:ahLst/>
            <a:cxnLst/>
            <a:rect l="l" t="t" r="r" b="b"/>
            <a:pathLst>
              <a:path w="119379" h="119379">
                <a:moveTo>
                  <a:pt x="46486" y="0"/>
                </a:moveTo>
                <a:lnTo>
                  <a:pt x="13193" y="21742"/>
                </a:lnTo>
                <a:lnTo>
                  <a:pt x="0" y="63335"/>
                </a:lnTo>
                <a:lnTo>
                  <a:pt x="2356" y="76387"/>
                </a:lnTo>
                <a:lnTo>
                  <a:pt x="25501" y="107312"/>
                </a:lnTo>
                <a:lnTo>
                  <a:pt x="69384" y="118920"/>
                </a:lnTo>
                <a:lnTo>
                  <a:pt x="82828" y="114904"/>
                </a:lnTo>
                <a:lnTo>
                  <a:pt x="112378" y="86929"/>
                </a:lnTo>
                <a:lnTo>
                  <a:pt x="118986" y="59160"/>
                </a:lnTo>
                <a:lnTo>
                  <a:pt x="118614" y="52391"/>
                </a:lnTo>
                <a:lnTo>
                  <a:pt x="91728" y="10526"/>
                </a:lnTo>
                <a:lnTo>
                  <a:pt x="46486" y="0"/>
                </a:lnTo>
                <a:close/>
              </a:path>
            </a:pathLst>
          </a:custGeom>
          <a:solidFill>
            <a:srgbClr val="ED21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356671" y="5549256"/>
            <a:ext cx="119380" cy="119380"/>
          </a:xfrm>
          <a:custGeom>
            <a:avLst/>
            <a:gdLst/>
            <a:ahLst/>
            <a:cxnLst/>
            <a:rect l="l" t="t" r="r" b="b"/>
            <a:pathLst>
              <a:path w="119379" h="119379">
                <a:moveTo>
                  <a:pt x="46505" y="0"/>
                </a:moveTo>
                <a:lnTo>
                  <a:pt x="13199" y="21735"/>
                </a:lnTo>
                <a:lnTo>
                  <a:pt x="0" y="63314"/>
                </a:lnTo>
                <a:lnTo>
                  <a:pt x="2352" y="76371"/>
                </a:lnTo>
                <a:lnTo>
                  <a:pt x="25488" y="107311"/>
                </a:lnTo>
                <a:lnTo>
                  <a:pt x="69358" y="118928"/>
                </a:lnTo>
                <a:lnTo>
                  <a:pt x="82803" y="114917"/>
                </a:lnTo>
                <a:lnTo>
                  <a:pt x="112346" y="86941"/>
                </a:lnTo>
                <a:lnTo>
                  <a:pt x="118949" y="59164"/>
                </a:lnTo>
                <a:lnTo>
                  <a:pt x="118582" y="52438"/>
                </a:lnTo>
                <a:lnTo>
                  <a:pt x="91737" y="10539"/>
                </a:lnTo>
                <a:lnTo>
                  <a:pt x="46505" y="0"/>
                </a:lnTo>
                <a:close/>
              </a:path>
            </a:pathLst>
          </a:custGeom>
          <a:solidFill>
            <a:srgbClr val="ED21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148748" y="5672383"/>
            <a:ext cx="384810" cy="461645"/>
          </a:xfrm>
          <a:custGeom>
            <a:avLst/>
            <a:gdLst/>
            <a:ahLst/>
            <a:cxnLst/>
            <a:rect l="l" t="t" r="r" b="b"/>
            <a:pathLst>
              <a:path w="384810" h="461645">
                <a:moveTo>
                  <a:pt x="64351" y="332524"/>
                </a:moveTo>
                <a:lnTo>
                  <a:pt x="64199" y="332943"/>
                </a:lnTo>
                <a:lnTo>
                  <a:pt x="63856" y="333730"/>
                </a:lnTo>
                <a:lnTo>
                  <a:pt x="63818" y="448716"/>
                </a:lnTo>
                <a:lnTo>
                  <a:pt x="63576" y="450735"/>
                </a:lnTo>
                <a:lnTo>
                  <a:pt x="63132" y="452678"/>
                </a:lnTo>
                <a:lnTo>
                  <a:pt x="68085" y="457860"/>
                </a:lnTo>
                <a:lnTo>
                  <a:pt x="74994" y="461086"/>
                </a:lnTo>
                <a:lnTo>
                  <a:pt x="82664" y="461086"/>
                </a:lnTo>
                <a:lnTo>
                  <a:pt x="96174" y="457454"/>
                </a:lnTo>
                <a:lnTo>
                  <a:pt x="105932" y="447877"/>
                </a:lnTo>
                <a:lnTo>
                  <a:pt x="109988" y="434333"/>
                </a:lnTo>
                <a:lnTo>
                  <a:pt x="109978" y="336651"/>
                </a:lnTo>
                <a:lnTo>
                  <a:pt x="72517" y="336651"/>
                </a:lnTo>
                <a:lnTo>
                  <a:pt x="68059" y="335114"/>
                </a:lnTo>
                <a:lnTo>
                  <a:pt x="64351" y="332524"/>
                </a:lnTo>
                <a:close/>
              </a:path>
              <a:path w="384810" h="461645">
                <a:moveTo>
                  <a:pt x="335774" y="199326"/>
                </a:moveTo>
                <a:lnTo>
                  <a:pt x="187973" y="199326"/>
                </a:lnTo>
                <a:lnTo>
                  <a:pt x="189446" y="200672"/>
                </a:lnTo>
                <a:lnTo>
                  <a:pt x="191110" y="201815"/>
                </a:lnTo>
                <a:lnTo>
                  <a:pt x="192900" y="202755"/>
                </a:lnTo>
                <a:lnTo>
                  <a:pt x="189528" y="218414"/>
                </a:lnTo>
                <a:lnTo>
                  <a:pt x="179984" y="264509"/>
                </a:lnTo>
                <a:lnTo>
                  <a:pt x="172786" y="306875"/>
                </a:lnTo>
                <a:lnTo>
                  <a:pt x="176079" y="315760"/>
                </a:lnTo>
                <a:lnTo>
                  <a:pt x="185503" y="322981"/>
                </a:lnTo>
                <a:lnTo>
                  <a:pt x="199878" y="328675"/>
                </a:lnTo>
                <a:lnTo>
                  <a:pt x="212077" y="433285"/>
                </a:lnTo>
                <a:lnTo>
                  <a:pt x="215651" y="447024"/>
                </a:lnTo>
                <a:lnTo>
                  <a:pt x="225071" y="456946"/>
                </a:lnTo>
                <a:lnTo>
                  <a:pt x="238390" y="461066"/>
                </a:lnTo>
                <a:lnTo>
                  <a:pt x="252375" y="457575"/>
                </a:lnTo>
                <a:lnTo>
                  <a:pt x="262356" y="448313"/>
                </a:lnTo>
                <a:lnTo>
                  <a:pt x="266688" y="435153"/>
                </a:lnTo>
                <a:lnTo>
                  <a:pt x="266751" y="337388"/>
                </a:lnTo>
                <a:lnTo>
                  <a:pt x="316767" y="337388"/>
                </a:lnTo>
                <a:lnTo>
                  <a:pt x="304426" y="333439"/>
                </a:lnTo>
                <a:lnTo>
                  <a:pt x="296089" y="322599"/>
                </a:lnTo>
                <a:lnTo>
                  <a:pt x="297001" y="298990"/>
                </a:lnTo>
                <a:lnTo>
                  <a:pt x="305367" y="260938"/>
                </a:lnTo>
                <a:lnTo>
                  <a:pt x="325475" y="224624"/>
                </a:lnTo>
                <a:lnTo>
                  <a:pt x="343014" y="208267"/>
                </a:lnTo>
                <a:lnTo>
                  <a:pt x="342887" y="207416"/>
                </a:lnTo>
                <a:lnTo>
                  <a:pt x="335774" y="199326"/>
                </a:lnTo>
                <a:close/>
              </a:path>
              <a:path w="384810" h="461645">
                <a:moveTo>
                  <a:pt x="168521" y="239941"/>
                </a:moveTo>
                <a:lnTo>
                  <a:pt x="109969" y="239941"/>
                </a:lnTo>
                <a:lnTo>
                  <a:pt x="113868" y="240029"/>
                </a:lnTo>
                <a:lnTo>
                  <a:pt x="113875" y="433285"/>
                </a:lnTo>
                <a:lnTo>
                  <a:pt x="117448" y="447024"/>
                </a:lnTo>
                <a:lnTo>
                  <a:pt x="126862" y="456936"/>
                </a:lnTo>
                <a:lnTo>
                  <a:pt x="140174" y="461042"/>
                </a:lnTo>
                <a:lnTo>
                  <a:pt x="154171" y="457549"/>
                </a:lnTo>
                <a:lnTo>
                  <a:pt x="164150" y="448282"/>
                </a:lnTo>
                <a:lnTo>
                  <a:pt x="168460" y="435153"/>
                </a:lnTo>
                <a:lnTo>
                  <a:pt x="168521" y="239941"/>
                </a:lnTo>
                <a:close/>
              </a:path>
              <a:path w="384810" h="461645">
                <a:moveTo>
                  <a:pt x="316767" y="337388"/>
                </a:moveTo>
                <a:lnTo>
                  <a:pt x="270612" y="337388"/>
                </a:lnTo>
                <a:lnTo>
                  <a:pt x="270618" y="433285"/>
                </a:lnTo>
                <a:lnTo>
                  <a:pt x="274191" y="447024"/>
                </a:lnTo>
                <a:lnTo>
                  <a:pt x="283606" y="456936"/>
                </a:lnTo>
                <a:lnTo>
                  <a:pt x="296918" y="461042"/>
                </a:lnTo>
                <a:lnTo>
                  <a:pt x="310911" y="457549"/>
                </a:lnTo>
                <a:lnTo>
                  <a:pt x="320879" y="448282"/>
                </a:lnTo>
                <a:lnTo>
                  <a:pt x="325173" y="435153"/>
                </a:lnTo>
                <a:lnTo>
                  <a:pt x="325273" y="386930"/>
                </a:lnTo>
                <a:lnTo>
                  <a:pt x="310922" y="386930"/>
                </a:lnTo>
                <a:lnTo>
                  <a:pt x="319483" y="337667"/>
                </a:lnTo>
                <a:lnTo>
                  <a:pt x="317640" y="337667"/>
                </a:lnTo>
                <a:lnTo>
                  <a:pt x="316767" y="337388"/>
                </a:lnTo>
                <a:close/>
              </a:path>
              <a:path w="384810" h="461645">
                <a:moveTo>
                  <a:pt x="319494" y="337604"/>
                </a:moveTo>
                <a:lnTo>
                  <a:pt x="317640" y="337667"/>
                </a:lnTo>
                <a:lnTo>
                  <a:pt x="319483" y="337667"/>
                </a:lnTo>
                <a:close/>
              </a:path>
              <a:path w="384810" h="461645">
                <a:moveTo>
                  <a:pt x="328321" y="107108"/>
                </a:moveTo>
                <a:lnTo>
                  <a:pt x="50800" y="107108"/>
                </a:lnTo>
                <a:lnTo>
                  <a:pt x="52261" y="137985"/>
                </a:lnTo>
                <a:lnTo>
                  <a:pt x="60082" y="148007"/>
                </a:lnTo>
                <a:lnTo>
                  <a:pt x="64947" y="160000"/>
                </a:lnTo>
                <a:lnTo>
                  <a:pt x="64770" y="177157"/>
                </a:lnTo>
                <a:lnTo>
                  <a:pt x="62125" y="189530"/>
                </a:lnTo>
                <a:lnTo>
                  <a:pt x="57451" y="198545"/>
                </a:lnTo>
                <a:lnTo>
                  <a:pt x="55055" y="202717"/>
                </a:lnTo>
                <a:lnTo>
                  <a:pt x="55271" y="203504"/>
                </a:lnTo>
                <a:lnTo>
                  <a:pt x="55588" y="204279"/>
                </a:lnTo>
                <a:lnTo>
                  <a:pt x="55436" y="205498"/>
                </a:lnTo>
                <a:lnTo>
                  <a:pt x="55347" y="210667"/>
                </a:lnTo>
                <a:lnTo>
                  <a:pt x="55537" y="210858"/>
                </a:lnTo>
                <a:lnTo>
                  <a:pt x="55779" y="211023"/>
                </a:lnTo>
                <a:lnTo>
                  <a:pt x="59836" y="214340"/>
                </a:lnTo>
                <a:lnTo>
                  <a:pt x="85401" y="247752"/>
                </a:lnTo>
                <a:lnTo>
                  <a:pt x="99463" y="297119"/>
                </a:lnTo>
                <a:lnTo>
                  <a:pt x="97772" y="317092"/>
                </a:lnTo>
                <a:lnTo>
                  <a:pt x="92138" y="329599"/>
                </a:lnTo>
                <a:lnTo>
                  <a:pt x="83652" y="335670"/>
                </a:lnTo>
                <a:lnTo>
                  <a:pt x="72517" y="336651"/>
                </a:lnTo>
                <a:lnTo>
                  <a:pt x="109978" y="336651"/>
                </a:lnTo>
                <a:lnTo>
                  <a:pt x="109969" y="239941"/>
                </a:lnTo>
                <a:lnTo>
                  <a:pt x="168521" y="239941"/>
                </a:lnTo>
                <a:lnTo>
                  <a:pt x="168529" y="209359"/>
                </a:lnTo>
                <a:lnTo>
                  <a:pt x="169228" y="208013"/>
                </a:lnTo>
                <a:lnTo>
                  <a:pt x="169532" y="207352"/>
                </a:lnTo>
                <a:lnTo>
                  <a:pt x="177737" y="207352"/>
                </a:lnTo>
                <a:lnTo>
                  <a:pt x="183820" y="204215"/>
                </a:lnTo>
                <a:lnTo>
                  <a:pt x="187973" y="199326"/>
                </a:lnTo>
                <a:lnTo>
                  <a:pt x="335774" y="199326"/>
                </a:lnTo>
                <a:lnTo>
                  <a:pt x="334454" y="197825"/>
                </a:lnTo>
                <a:lnTo>
                  <a:pt x="328846" y="186155"/>
                </a:lnTo>
                <a:lnTo>
                  <a:pt x="326632" y="172950"/>
                </a:lnTo>
                <a:lnTo>
                  <a:pt x="326619" y="164985"/>
                </a:lnTo>
                <a:lnTo>
                  <a:pt x="328130" y="158495"/>
                </a:lnTo>
                <a:lnTo>
                  <a:pt x="330734" y="152615"/>
                </a:lnTo>
                <a:lnTo>
                  <a:pt x="329684" y="148007"/>
                </a:lnTo>
                <a:lnTo>
                  <a:pt x="328943" y="144919"/>
                </a:lnTo>
                <a:lnTo>
                  <a:pt x="328321" y="142201"/>
                </a:lnTo>
                <a:lnTo>
                  <a:pt x="328321" y="107108"/>
                </a:lnTo>
                <a:close/>
              </a:path>
              <a:path w="384810" h="461645">
                <a:moveTo>
                  <a:pt x="377559" y="96862"/>
                </a:moveTo>
                <a:lnTo>
                  <a:pt x="328321" y="96862"/>
                </a:lnTo>
                <a:lnTo>
                  <a:pt x="332502" y="107108"/>
                </a:lnTo>
                <a:lnTo>
                  <a:pt x="336019" y="118899"/>
                </a:lnTo>
                <a:lnTo>
                  <a:pt x="338812" y="132439"/>
                </a:lnTo>
                <a:lnTo>
                  <a:pt x="349986" y="129350"/>
                </a:lnTo>
                <a:lnTo>
                  <a:pt x="362682" y="126099"/>
                </a:lnTo>
                <a:lnTo>
                  <a:pt x="376708" y="125145"/>
                </a:lnTo>
                <a:lnTo>
                  <a:pt x="384300" y="125145"/>
                </a:lnTo>
                <a:lnTo>
                  <a:pt x="381140" y="109301"/>
                </a:lnTo>
                <a:lnTo>
                  <a:pt x="377559" y="96862"/>
                </a:lnTo>
                <a:close/>
              </a:path>
              <a:path w="384810" h="461645">
                <a:moveTo>
                  <a:pt x="46677" y="125145"/>
                </a:moveTo>
                <a:lnTo>
                  <a:pt x="20968" y="125145"/>
                </a:lnTo>
                <a:lnTo>
                  <a:pt x="33884" y="127067"/>
                </a:lnTo>
                <a:lnTo>
                  <a:pt x="45343" y="132434"/>
                </a:lnTo>
                <a:lnTo>
                  <a:pt x="46677" y="125145"/>
                </a:lnTo>
                <a:close/>
              </a:path>
              <a:path w="384810" h="461645">
                <a:moveTo>
                  <a:pt x="98832" y="0"/>
                </a:moveTo>
                <a:lnTo>
                  <a:pt x="91072" y="1879"/>
                </a:lnTo>
                <a:lnTo>
                  <a:pt x="83668" y="5143"/>
                </a:lnTo>
                <a:lnTo>
                  <a:pt x="77000" y="9575"/>
                </a:lnTo>
                <a:lnTo>
                  <a:pt x="75756" y="10096"/>
                </a:lnTo>
                <a:lnTo>
                  <a:pt x="37200" y="40044"/>
                </a:lnTo>
                <a:lnTo>
                  <a:pt x="10208" y="83334"/>
                </a:lnTo>
                <a:lnTo>
                  <a:pt x="0" y="130279"/>
                </a:lnTo>
                <a:lnTo>
                  <a:pt x="6274" y="127063"/>
                </a:lnTo>
                <a:lnTo>
                  <a:pt x="13386" y="125145"/>
                </a:lnTo>
                <a:lnTo>
                  <a:pt x="46677" y="125145"/>
                </a:lnTo>
                <a:lnTo>
                  <a:pt x="47833" y="118899"/>
                </a:lnTo>
                <a:lnTo>
                  <a:pt x="50800" y="107108"/>
                </a:lnTo>
                <a:lnTo>
                  <a:pt x="328321" y="107108"/>
                </a:lnTo>
                <a:lnTo>
                  <a:pt x="328321" y="96862"/>
                </a:lnTo>
                <a:lnTo>
                  <a:pt x="377559" y="96862"/>
                </a:lnTo>
                <a:lnTo>
                  <a:pt x="358015" y="56342"/>
                </a:lnTo>
                <a:lnTo>
                  <a:pt x="337608" y="33699"/>
                </a:lnTo>
                <a:lnTo>
                  <a:pt x="197983" y="33699"/>
                </a:lnTo>
                <a:lnTo>
                  <a:pt x="184987" y="29013"/>
                </a:lnTo>
                <a:lnTo>
                  <a:pt x="173467" y="23245"/>
                </a:lnTo>
                <a:lnTo>
                  <a:pt x="162894" y="16881"/>
                </a:lnTo>
                <a:lnTo>
                  <a:pt x="160520" y="15366"/>
                </a:lnTo>
                <a:lnTo>
                  <a:pt x="113208" y="15366"/>
                </a:lnTo>
                <a:lnTo>
                  <a:pt x="98832" y="0"/>
                </a:lnTo>
                <a:close/>
              </a:path>
              <a:path w="384810" h="461645">
                <a:moveTo>
                  <a:pt x="384300" y="125145"/>
                </a:moveTo>
                <a:lnTo>
                  <a:pt x="376708" y="125145"/>
                </a:lnTo>
                <a:lnTo>
                  <a:pt x="380746" y="125780"/>
                </a:lnTo>
                <a:lnTo>
                  <a:pt x="384645" y="126872"/>
                </a:lnTo>
                <a:lnTo>
                  <a:pt x="384300" y="125145"/>
                </a:lnTo>
                <a:close/>
              </a:path>
              <a:path w="384810" h="461645">
                <a:moveTo>
                  <a:pt x="252527" y="165"/>
                </a:moveTo>
                <a:lnTo>
                  <a:pt x="240566" y="4399"/>
                </a:lnTo>
                <a:lnTo>
                  <a:pt x="229482" y="10853"/>
                </a:lnTo>
                <a:lnTo>
                  <a:pt x="228943" y="11214"/>
                </a:lnTo>
                <a:lnTo>
                  <a:pt x="228727" y="11277"/>
                </a:lnTo>
                <a:lnTo>
                  <a:pt x="218104" y="18152"/>
                </a:lnTo>
                <a:lnTo>
                  <a:pt x="207874" y="25508"/>
                </a:lnTo>
                <a:lnTo>
                  <a:pt x="197983" y="33699"/>
                </a:lnTo>
                <a:lnTo>
                  <a:pt x="337608" y="33699"/>
                </a:lnTo>
                <a:lnTo>
                  <a:pt x="267348" y="15366"/>
                </a:lnTo>
                <a:lnTo>
                  <a:pt x="252527" y="165"/>
                </a:lnTo>
                <a:close/>
              </a:path>
              <a:path w="384810" h="461645">
                <a:moveTo>
                  <a:pt x="128067" y="165"/>
                </a:moveTo>
                <a:lnTo>
                  <a:pt x="113208" y="15366"/>
                </a:lnTo>
                <a:lnTo>
                  <a:pt x="160520" y="15366"/>
                </a:lnTo>
                <a:lnTo>
                  <a:pt x="149606" y="8432"/>
                </a:lnTo>
                <a:lnTo>
                  <a:pt x="147434" y="7632"/>
                </a:lnTo>
                <a:lnTo>
                  <a:pt x="145212" y="7061"/>
                </a:lnTo>
                <a:lnTo>
                  <a:pt x="139802" y="3962"/>
                </a:lnTo>
                <a:lnTo>
                  <a:pt x="133960" y="1625"/>
                </a:lnTo>
                <a:lnTo>
                  <a:pt x="128067" y="165"/>
                </a:lnTo>
                <a:close/>
              </a:path>
              <a:path w="384810" h="461645">
                <a:moveTo>
                  <a:pt x="281750" y="0"/>
                </a:moveTo>
                <a:lnTo>
                  <a:pt x="267348" y="15366"/>
                </a:lnTo>
                <a:lnTo>
                  <a:pt x="313394" y="15366"/>
                </a:lnTo>
                <a:lnTo>
                  <a:pt x="306057" y="10642"/>
                </a:lnTo>
                <a:lnTo>
                  <a:pt x="304800" y="10096"/>
                </a:lnTo>
                <a:lnTo>
                  <a:pt x="303581" y="9613"/>
                </a:lnTo>
                <a:lnTo>
                  <a:pt x="296926" y="5143"/>
                </a:lnTo>
                <a:lnTo>
                  <a:pt x="289484" y="1854"/>
                </a:lnTo>
                <a:lnTo>
                  <a:pt x="281750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137735" y="5808183"/>
            <a:ext cx="68580" cy="67945"/>
          </a:xfrm>
          <a:custGeom>
            <a:avLst/>
            <a:gdLst/>
            <a:ahLst/>
            <a:cxnLst/>
            <a:rect l="l" t="t" r="r" b="b"/>
            <a:pathLst>
              <a:path w="68580" h="67945">
                <a:moveTo>
                  <a:pt x="26971" y="0"/>
                </a:moveTo>
                <a:lnTo>
                  <a:pt x="15816" y="4681"/>
                </a:lnTo>
                <a:lnTo>
                  <a:pt x="7033" y="13720"/>
                </a:lnTo>
                <a:lnTo>
                  <a:pt x="1476" y="26934"/>
                </a:lnTo>
                <a:lnTo>
                  <a:pt x="0" y="44142"/>
                </a:lnTo>
                <a:lnTo>
                  <a:pt x="5305" y="54453"/>
                </a:lnTo>
                <a:lnTo>
                  <a:pt x="14766" y="62368"/>
                </a:lnTo>
                <a:lnTo>
                  <a:pt x="28425" y="67089"/>
                </a:lnTo>
                <a:lnTo>
                  <a:pt x="46324" y="67820"/>
                </a:lnTo>
                <a:lnTo>
                  <a:pt x="57808" y="60295"/>
                </a:lnTo>
                <a:lnTo>
                  <a:pt x="65575" y="48885"/>
                </a:lnTo>
                <a:lnTo>
                  <a:pt x="68429" y="34806"/>
                </a:lnTo>
                <a:lnTo>
                  <a:pt x="68161" y="30411"/>
                </a:lnTo>
                <a:lnTo>
                  <a:pt x="64173" y="18189"/>
                </a:lnTo>
                <a:lnTo>
                  <a:pt x="55716" y="8415"/>
                </a:lnTo>
                <a:lnTo>
                  <a:pt x="43184" y="2035"/>
                </a:lnTo>
                <a:lnTo>
                  <a:pt x="26971" y="0"/>
                </a:lnTo>
                <a:close/>
              </a:path>
            </a:pathLst>
          </a:custGeom>
          <a:solidFill>
            <a:srgbClr val="ED21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104833" y="5880401"/>
            <a:ext cx="135255" cy="254635"/>
          </a:xfrm>
          <a:custGeom>
            <a:avLst/>
            <a:gdLst/>
            <a:ahLst/>
            <a:cxnLst/>
            <a:rect l="l" t="t" r="r" b="b"/>
            <a:pathLst>
              <a:path w="135255" h="254635">
                <a:moveTo>
                  <a:pt x="102146" y="65242"/>
                </a:moveTo>
                <a:lnTo>
                  <a:pt x="30800" y="65242"/>
                </a:lnTo>
                <a:lnTo>
                  <a:pt x="30810" y="112915"/>
                </a:lnTo>
                <a:lnTo>
                  <a:pt x="31496" y="116395"/>
                </a:lnTo>
                <a:lnTo>
                  <a:pt x="32753" y="119557"/>
                </a:lnTo>
                <a:lnTo>
                  <a:pt x="32600" y="120992"/>
                </a:lnTo>
                <a:lnTo>
                  <a:pt x="32600" y="246900"/>
                </a:lnTo>
                <a:lnTo>
                  <a:pt x="39763" y="254190"/>
                </a:lnTo>
                <a:lnTo>
                  <a:pt x="57404" y="254190"/>
                </a:lnTo>
                <a:lnTo>
                  <a:pt x="64566" y="246900"/>
                </a:lnTo>
                <a:lnTo>
                  <a:pt x="64566" y="140411"/>
                </a:lnTo>
                <a:lnTo>
                  <a:pt x="98818" y="140411"/>
                </a:lnTo>
                <a:lnTo>
                  <a:pt x="98818" y="122567"/>
                </a:lnTo>
                <a:lnTo>
                  <a:pt x="100926" y="118592"/>
                </a:lnTo>
                <a:lnTo>
                  <a:pt x="102146" y="114122"/>
                </a:lnTo>
                <a:lnTo>
                  <a:pt x="102146" y="65242"/>
                </a:lnTo>
                <a:close/>
              </a:path>
              <a:path w="135255" h="254635">
                <a:moveTo>
                  <a:pt x="98818" y="140411"/>
                </a:moveTo>
                <a:lnTo>
                  <a:pt x="64566" y="140411"/>
                </a:lnTo>
                <a:lnTo>
                  <a:pt x="66852" y="140512"/>
                </a:lnTo>
                <a:lnTo>
                  <a:pt x="66852" y="246900"/>
                </a:lnTo>
                <a:lnTo>
                  <a:pt x="74015" y="254190"/>
                </a:lnTo>
                <a:lnTo>
                  <a:pt x="91655" y="254190"/>
                </a:lnTo>
                <a:lnTo>
                  <a:pt x="98818" y="246900"/>
                </a:lnTo>
                <a:lnTo>
                  <a:pt x="98818" y="140411"/>
                </a:lnTo>
                <a:close/>
              </a:path>
              <a:path w="135255" h="254635">
                <a:moveTo>
                  <a:pt x="128448" y="60921"/>
                </a:moveTo>
                <a:lnTo>
                  <a:pt x="102146" y="60921"/>
                </a:lnTo>
                <a:lnTo>
                  <a:pt x="105852" y="71205"/>
                </a:lnTo>
                <a:lnTo>
                  <a:pt x="108669" y="83186"/>
                </a:lnTo>
                <a:lnTo>
                  <a:pt x="110248" y="96972"/>
                </a:lnTo>
                <a:lnTo>
                  <a:pt x="110472" y="109816"/>
                </a:lnTo>
                <a:lnTo>
                  <a:pt x="110539" y="111607"/>
                </a:lnTo>
                <a:lnTo>
                  <a:pt x="116027" y="117220"/>
                </a:lnTo>
                <a:lnTo>
                  <a:pt x="129717" y="117220"/>
                </a:lnTo>
                <a:lnTo>
                  <a:pt x="135242" y="111607"/>
                </a:lnTo>
                <a:lnTo>
                  <a:pt x="135125" y="102869"/>
                </a:lnTo>
                <a:lnTo>
                  <a:pt x="133815" y="83431"/>
                </a:lnTo>
                <a:lnTo>
                  <a:pt x="129990" y="65209"/>
                </a:lnTo>
                <a:lnTo>
                  <a:pt x="128448" y="60921"/>
                </a:lnTo>
                <a:close/>
              </a:path>
              <a:path w="135255" h="254635">
                <a:moveTo>
                  <a:pt x="58026" y="0"/>
                </a:moveTo>
                <a:lnTo>
                  <a:pt x="52539" y="1346"/>
                </a:lnTo>
                <a:lnTo>
                  <a:pt x="47320" y="3962"/>
                </a:lnTo>
                <a:lnTo>
                  <a:pt x="42862" y="7505"/>
                </a:lnTo>
                <a:lnTo>
                  <a:pt x="42494" y="7708"/>
                </a:lnTo>
                <a:lnTo>
                  <a:pt x="42113" y="7861"/>
                </a:lnTo>
                <a:lnTo>
                  <a:pt x="41732" y="8077"/>
                </a:lnTo>
                <a:lnTo>
                  <a:pt x="13442" y="42518"/>
                </a:lnTo>
                <a:lnTo>
                  <a:pt x="43" y="99105"/>
                </a:lnTo>
                <a:lnTo>
                  <a:pt x="0" y="109816"/>
                </a:lnTo>
                <a:lnTo>
                  <a:pt x="5562" y="115468"/>
                </a:lnTo>
                <a:lnTo>
                  <a:pt x="19253" y="115468"/>
                </a:lnTo>
                <a:lnTo>
                  <a:pt x="24777" y="109816"/>
                </a:lnTo>
                <a:lnTo>
                  <a:pt x="24777" y="102869"/>
                </a:lnTo>
                <a:lnTo>
                  <a:pt x="25558" y="88641"/>
                </a:lnTo>
                <a:lnTo>
                  <a:pt x="27677" y="76133"/>
                </a:lnTo>
                <a:lnTo>
                  <a:pt x="30800" y="65242"/>
                </a:lnTo>
                <a:lnTo>
                  <a:pt x="102146" y="65242"/>
                </a:lnTo>
                <a:lnTo>
                  <a:pt x="102146" y="60921"/>
                </a:lnTo>
                <a:lnTo>
                  <a:pt x="128448" y="60921"/>
                </a:lnTo>
                <a:lnTo>
                  <a:pt x="124451" y="49810"/>
                </a:lnTo>
                <a:lnTo>
                  <a:pt x="98841" y="14012"/>
                </a:lnTo>
                <a:lnTo>
                  <a:pt x="94996" y="10908"/>
                </a:lnTo>
                <a:lnTo>
                  <a:pt x="92935" y="9016"/>
                </a:lnTo>
                <a:lnTo>
                  <a:pt x="66471" y="9016"/>
                </a:lnTo>
                <a:lnTo>
                  <a:pt x="58026" y="0"/>
                </a:lnTo>
                <a:close/>
              </a:path>
              <a:path w="135255" h="254635">
                <a:moveTo>
                  <a:pt x="75171" y="101"/>
                </a:moveTo>
                <a:lnTo>
                  <a:pt x="66471" y="9016"/>
                </a:lnTo>
                <a:lnTo>
                  <a:pt x="92935" y="9016"/>
                </a:lnTo>
                <a:lnTo>
                  <a:pt x="92506" y="8623"/>
                </a:lnTo>
                <a:lnTo>
                  <a:pt x="89369" y="6451"/>
                </a:lnTo>
                <a:lnTo>
                  <a:pt x="85191" y="4127"/>
                </a:lnTo>
                <a:lnTo>
                  <a:pt x="82054" y="2336"/>
                </a:lnTo>
                <a:lnTo>
                  <a:pt x="78625" y="990"/>
                </a:lnTo>
                <a:lnTo>
                  <a:pt x="75171" y="101"/>
                </a:lnTo>
                <a:close/>
              </a:path>
            </a:pathLst>
          </a:custGeom>
          <a:solidFill>
            <a:srgbClr val="8E8D8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489164" y="5808550"/>
            <a:ext cx="69215" cy="68580"/>
          </a:xfrm>
          <a:custGeom>
            <a:avLst/>
            <a:gdLst/>
            <a:ahLst/>
            <a:cxnLst/>
            <a:rect l="l" t="t" r="r" b="b"/>
            <a:pathLst>
              <a:path w="69214" h="68579">
                <a:moveTo>
                  <a:pt x="25460" y="0"/>
                </a:moveTo>
                <a:lnTo>
                  <a:pt x="14739" y="5132"/>
                </a:lnTo>
                <a:lnTo>
                  <a:pt x="6385" y="14500"/>
                </a:lnTo>
                <a:lnTo>
                  <a:pt x="1204" y="27998"/>
                </a:lnTo>
                <a:lnTo>
                  <a:pt x="0" y="45524"/>
                </a:lnTo>
                <a:lnTo>
                  <a:pt x="5627" y="55560"/>
                </a:lnTo>
                <a:lnTo>
                  <a:pt x="15328" y="63203"/>
                </a:lnTo>
                <a:lnTo>
                  <a:pt x="29172" y="67684"/>
                </a:lnTo>
                <a:lnTo>
                  <a:pt x="47231" y="68238"/>
                </a:lnTo>
                <a:lnTo>
                  <a:pt x="58592" y="60536"/>
                </a:lnTo>
                <a:lnTo>
                  <a:pt x="66258" y="49044"/>
                </a:lnTo>
                <a:lnTo>
                  <a:pt x="69071" y="34947"/>
                </a:lnTo>
                <a:lnTo>
                  <a:pt x="68485" y="28455"/>
                </a:lnTo>
                <a:lnTo>
                  <a:pt x="63928" y="16814"/>
                </a:lnTo>
                <a:lnTo>
                  <a:pt x="55069" y="7606"/>
                </a:lnTo>
                <a:lnTo>
                  <a:pt x="42162" y="1708"/>
                </a:lnTo>
                <a:lnTo>
                  <a:pt x="25460" y="0"/>
                </a:lnTo>
                <a:close/>
              </a:path>
            </a:pathLst>
          </a:custGeom>
          <a:solidFill>
            <a:srgbClr val="ED21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455436" y="5881482"/>
            <a:ext cx="137795" cy="258445"/>
          </a:xfrm>
          <a:custGeom>
            <a:avLst/>
            <a:gdLst/>
            <a:ahLst/>
            <a:cxnLst/>
            <a:rect l="l" t="t" r="r" b="b"/>
            <a:pathLst>
              <a:path w="137795" h="258445">
                <a:moveTo>
                  <a:pt x="65493" y="166433"/>
                </a:moveTo>
                <a:lnTo>
                  <a:pt x="33032" y="166433"/>
                </a:lnTo>
                <a:lnTo>
                  <a:pt x="33058" y="250583"/>
                </a:lnTo>
                <a:lnTo>
                  <a:pt x="40309" y="257962"/>
                </a:lnTo>
                <a:lnTo>
                  <a:pt x="58242" y="257962"/>
                </a:lnTo>
                <a:lnTo>
                  <a:pt x="65493" y="250583"/>
                </a:lnTo>
                <a:lnTo>
                  <a:pt x="65493" y="166433"/>
                </a:lnTo>
                <a:close/>
              </a:path>
              <a:path w="137795" h="258445">
                <a:moveTo>
                  <a:pt x="100253" y="166433"/>
                </a:moveTo>
                <a:lnTo>
                  <a:pt x="67792" y="166433"/>
                </a:lnTo>
                <a:lnTo>
                  <a:pt x="67792" y="250583"/>
                </a:lnTo>
                <a:lnTo>
                  <a:pt x="75082" y="257962"/>
                </a:lnTo>
                <a:lnTo>
                  <a:pt x="93002" y="257962"/>
                </a:lnTo>
                <a:lnTo>
                  <a:pt x="100253" y="250583"/>
                </a:lnTo>
                <a:lnTo>
                  <a:pt x="100253" y="166433"/>
                </a:lnTo>
                <a:close/>
              </a:path>
              <a:path w="137795" h="258445">
                <a:moveTo>
                  <a:pt x="103644" y="66637"/>
                </a:moveTo>
                <a:lnTo>
                  <a:pt x="31042" y="66637"/>
                </a:lnTo>
                <a:lnTo>
                  <a:pt x="31091" y="93078"/>
                </a:lnTo>
                <a:lnTo>
                  <a:pt x="18364" y="166433"/>
                </a:lnTo>
                <a:lnTo>
                  <a:pt x="116395" y="166433"/>
                </a:lnTo>
                <a:lnTo>
                  <a:pt x="103644" y="93078"/>
                </a:lnTo>
                <a:lnTo>
                  <a:pt x="103644" y="66637"/>
                </a:lnTo>
                <a:close/>
              </a:path>
              <a:path w="137795" h="258445">
                <a:moveTo>
                  <a:pt x="130322" y="61836"/>
                </a:moveTo>
                <a:lnTo>
                  <a:pt x="103644" y="61836"/>
                </a:lnTo>
                <a:lnTo>
                  <a:pt x="107351" y="72102"/>
                </a:lnTo>
                <a:lnTo>
                  <a:pt x="110185" y="84051"/>
                </a:lnTo>
                <a:lnTo>
                  <a:pt x="111804" y="97736"/>
                </a:lnTo>
                <a:lnTo>
                  <a:pt x="112035" y="111442"/>
                </a:lnTo>
                <a:lnTo>
                  <a:pt x="112101" y="113271"/>
                </a:lnTo>
                <a:lnTo>
                  <a:pt x="117678" y="118986"/>
                </a:lnTo>
                <a:lnTo>
                  <a:pt x="131597" y="118986"/>
                </a:lnTo>
                <a:lnTo>
                  <a:pt x="137210" y="113271"/>
                </a:lnTo>
                <a:lnTo>
                  <a:pt x="137092" y="104381"/>
                </a:lnTo>
                <a:lnTo>
                  <a:pt x="135814" y="84982"/>
                </a:lnTo>
                <a:lnTo>
                  <a:pt x="132021" y="66637"/>
                </a:lnTo>
                <a:lnTo>
                  <a:pt x="130322" y="61836"/>
                </a:lnTo>
                <a:close/>
              </a:path>
              <a:path w="137795" h="258445">
                <a:moveTo>
                  <a:pt x="58902" y="0"/>
                </a:moveTo>
                <a:lnTo>
                  <a:pt x="53314" y="1384"/>
                </a:lnTo>
                <a:lnTo>
                  <a:pt x="48005" y="4000"/>
                </a:lnTo>
                <a:lnTo>
                  <a:pt x="43484" y="7607"/>
                </a:lnTo>
                <a:lnTo>
                  <a:pt x="43116" y="7797"/>
                </a:lnTo>
                <a:lnTo>
                  <a:pt x="42697" y="7962"/>
                </a:lnTo>
                <a:lnTo>
                  <a:pt x="42354" y="8178"/>
                </a:lnTo>
                <a:lnTo>
                  <a:pt x="14167" y="42113"/>
                </a:lnTo>
                <a:lnTo>
                  <a:pt x="133" y="97736"/>
                </a:lnTo>
                <a:lnTo>
                  <a:pt x="0" y="111442"/>
                </a:lnTo>
                <a:lnTo>
                  <a:pt x="5626" y="117195"/>
                </a:lnTo>
                <a:lnTo>
                  <a:pt x="19532" y="117195"/>
                </a:lnTo>
                <a:lnTo>
                  <a:pt x="25158" y="111442"/>
                </a:lnTo>
                <a:lnTo>
                  <a:pt x="25158" y="104381"/>
                </a:lnTo>
                <a:lnTo>
                  <a:pt x="25915" y="90131"/>
                </a:lnTo>
                <a:lnTo>
                  <a:pt x="27980" y="77582"/>
                </a:lnTo>
                <a:lnTo>
                  <a:pt x="31042" y="66637"/>
                </a:lnTo>
                <a:lnTo>
                  <a:pt x="103644" y="66637"/>
                </a:lnTo>
                <a:lnTo>
                  <a:pt x="103644" y="61836"/>
                </a:lnTo>
                <a:lnTo>
                  <a:pt x="130322" y="61836"/>
                </a:lnTo>
                <a:lnTo>
                  <a:pt x="126557" y="51198"/>
                </a:lnTo>
                <a:lnTo>
                  <a:pt x="100796" y="14688"/>
                </a:lnTo>
                <a:lnTo>
                  <a:pt x="96265" y="10998"/>
                </a:lnTo>
                <a:lnTo>
                  <a:pt x="94253" y="9144"/>
                </a:lnTo>
                <a:lnTo>
                  <a:pt x="67436" y="9144"/>
                </a:lnTo>
                <a:lnTo>
                  <a:pt x="58902" y="0"/>
                </a:lnTo>
                <a:close/>
              </a:path>
              <a:path w="137795" h="258445">
                <a:moveTo>
                  <a:pt x="76263" y="101"/>
                </a:moveTo>
                <a:lnTo>
                  <a:pt x="67436" y="9144"/>
                </a:lnTo>
                <a:lnTo>
                  <a:pt x="94253" y="9144"/>
                </a:lnTo>
                <a:lnTo>
                  <a:pt x="93840" y="8763"/>
                </a:lnTo>
                <a:lnTo>
                  <a:pt x="90677" y="6527"/>
                </a:lnTo>
                <a:lnTo>
                  <a:pt x="86448" y="4191"/>
                </a:lnTo>
                <a:lnTo>
                  <a:pt x="83235" y="2374"/>
                </a:lnTo>
                <a:lnTo>
                  <a:pt x="79755" y="990"/>
                </a:lnTo>
                <a:lnTo>
                  <a:pt x="76263" y="101"/>
                </a:lnTo>
                <a:close/>
              </a:path>
            </a:pathLst>
          </a:custGeom>
          <a:solidFill>
            <a:srgbClr val="8E8D8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797881" y="5419025"/>
            <a:ext cx="500380" cy="734695"/>
          </a:xfrm>
          <a:custGeom>
            <a:avLst/>
            <a:gdLst/>
            <a:ahLst/>
            <a:cxnLst/>
            <a:rect l="l" t="t" r="r" b="b"/>
            <a:pathLst>
              <a:path w="500379" h="734695">
                <a:moveTo>
                  <a:pt x="358509" y="302437"/>
                </a:moveTo>
                <a:lnTo>
                  <a:pt x="88431" y="302437"/>
                </a:lnTo>
                <a:lnTo>
                  <a:pt x="88504" y="703389"/>
                </a:lnTo>
                <a:lnTo>
                  <a:pt x="91655" y="717001"/>
                </a:lnTo>
                <a:lnTo>
                  <a:pt x="100288" y="727684"/>
                </a:lnTo>
                <a:lnTo>
                  <a:pt x="112767" y="733543"/>
                </a:lnTo>
                <a:lnTo>
                  <a:pt x="336322" y="734186"/>
                </a:lnTo>
                <a:lnTo>
                  <a:pt x="326893" y="725381"/>
                </a:lnTo>
                <a:lnTo>
                  <a:pt x="321040" y="713666"/>
                </a:lnTo>
                <a:lnTo>
                  <a:pt x="319583" y="703389"/>
                </a:lnTo>
                <a:lnTo>
                  <a:pt x="319572" y="671982"/>
                </a:lnTo>
                <a:lnTo>
                  <a:pt x="149556" y="671982"/>
                </a:lnTo>
                <a:lnTo>
                  <a:pt x="149556" y="306743"/>
                </a:lnTo>
                <a:lnTo>
                  <a:pt x="355524" y="306743"/>
                </a:lnTo>
                <a:lnTo>
                  <a:pt x="358509" y="302437"/>
                </a:lnTo>
                <a:close/>
              </a:path>
              <a:path w="500379" h="734695">
                <a:moveTo>
                  <a:pt x="255652" y="479005"/>
                </a:moveTo>
                <a:lnTo>
                  <a:pt x="255652" y="671982"/>
                </a:lnTo>
                <a:lnTo>
                  <a:pt x="319572" y="671982"/>
                </a:lnTo>
                <a:lnTo>
                  <a:pt x="319545" y="601116"/>
                </a:lnTo>
                <a:lnTo>
                  <a:pt x="319240" y="601116"/>
                </a:lnTo>
                <a:lnTo>
                  <a:pt x="305501" y="597985"/>
                </a:lnTo>
                <a:lnTo>
                  <a:pt x="294689" y="589554"/>
                </a:lnTo>
                <a:lnTo>
                  <a:pt x="288214" y="577267"/>
                </a:lnTo>
                <a:lnTo>
                  <a:pt x="288448" y="559066"/>
                </a:lnTo>
                <a:lnTo>
                  <a:pt x="295895" y="515786"/>
                </a:lnTo>
                <a:lnTo>
                  <a:pt x="314557" y="479469"/>
                </a:lnTo>
                <a:lnTo>
                  <a:pt x="255652" y="479005"/>
                </a:lnTo>
                <a:close/>
              </a:path>
              <a:path w="500379" h="734695">
                <a:moveTo>
                  <a:pt x="54801" y="80987"/>
                </a:moveTo>
                <a:lnTo>
                  <a:pt x="54801" y="222300"/>
                </a:lnTo>
                <a:lnTo>
                  <a:pt x="11316" y="266560"/>
                </a:lnTo>
                <a:lnTo>
                  <a:pt x="3990" y="276777"/>
                </a:lnTo>
                <a:lnTo>
                  <a:pt x="218" y="288366"/>
                </a:lnTo>
                <a:lnTo>
                  <a:pt x="0" y="300447"/>
                </a:lnTo>
                <a:lnTo>
                  <a:pt x="3335" y="312139"/>
                </a:lnTo>
                <a:lnTo>
                  <a:pt x="10225" y="322561"/>
                </a:lnTo>
                <a:lnTo>
                  <a:pt x="20631" y="330478"/>
                </a:lnTo>
                <a:lnTo>
                  <a:pt x="32158" y="334674"/>
                </a:lnTo>
                <a:lnTo>
                  <a:pt x="44031" y="335197"/>
                </a:lnTo>
                <a:lnTo>
                  <a:pt x="55471" y="332098"/>
                </a:lnTo>
                <a:lnTo>
                  <a:pt x="65700" y="325424"/>
                </a:lnTo>
                <a:lnTo>
                  <a:pt x="88431" y="302437"/>
                </a:lnTo>
                <a:lnTo>
                  <a:pt x="358509" y="302437"/>
                </a:lnTo>
                <a:lnTo>
                  <a:pt x="390723" y="267754"/>
                </a:lnTo>
                <a:lnTo>
                  <a:pt x="410365" y="253748"/>
                </a:lnTo>
                <a:lnTo>
                  <a:pt x="401932" y="244290"/>
                </a:lnTo>
                <a:lnTo>
                  <a:pt x="394927" y="233593"/>
                </a:lnTo>
                <a:lnTo>
                  <a:pt x="389561" y="221823"/>
                </a:lnTo>
                <a:lnTo>
                  <a:pt x="386040" y="209145"/>
                </a:lnTo>
                <a:lnTo>
                  <a:pt x="384574" y="195723"/>
                </a:lnTo>
                <a:lnTo>
                  <a:pt x="385833" y="180630"/>
                </a:lnTo>
                <a:lnTo>
                  <a:pt x="389483" y="166518"/>
                </a:lnTo>
                <a:lnTo>
                  <a:pt x="389944" y="165493"/>
                </a:lnTo>
                <a:lnTo>
                  <a:pt x="133389" y="165493"/>
                </a:lnTo>
                <a:lnTo>
                  <a:pt x="133389" y="81152"/>
                </a:lnTo>
                <a:lnTo>
                  <a:pt x="54801" y="80987"/>
                </a:lnTo>
                <a:close/>
              </a:path>
              <a:path w="500379" h="734695">
                <a:moveTo>
                  <a:pt x="345428" y="0"/>
                </a:moveTo>
                <a:lnTo>
                  <a:pt x="329350" y="0"/>
                </a:lnTo>
                <a:lnTo>
                  <a:pt x="321653" y="3352"/>
                </a:lnTo>
                <a:lnTo>
                  <a:pt x="316091" y="9309"/>
                </a:lnTo>
                <a:lnTo>
                  <a:pt x="133389" y="165493"/>
                </a:lnTo>
                <a:lnTo>
                  <a:pt x="389944" y="165493"/>
                </a:lnTo>
                <a:lnTo>
                  <a:pt x="395300" y="153596"/>
                </a:lnTo>
                <a:lnTo>
                  <a:pt x="403063" y="142072"/>
                </a:lnTo>
                <a:lnTo>
                  <a:pt x="435796" y="117972"/>
                </a:lnTo>
                <a:lnTo>
                  <a:pt x="463263" y="112715"/>
                </a:lnTo>
                <a:lnTo>
                  <a:pt x="488829" y="112715"/>
                </a:lnTo>
                <a:lnTo>
                  <a:pt x="358674" y="9309"/>
                </a:lnTo>
                <a:lnTo>
                  <a:pt x="353149" y="3352"/>
                </a:lnTo>
                <a:lnTo>
                  <a:pt x="345428" y="0"/>
                </a:lnTo>
                <a:close/>
              </a:path>
              <a:path w="500379" h="734695">
                <a:moveTo>
                  <a:pt x="488829" y="112715"/>
                </a:moveTo>
                <a:lnTo>
                  <a:pt x="463263" y="112715"/>
                </a:lnTo>
                <a:lnTo>
                  <a:pt x="476551" y="113788"/>
                </a:lnTo>
                <a:lnTo>
                  <a:pt x="488904" y="116888"/>
                </a:lnTo>
                <a:lnTo>
                  <a:pt x="500301" y="121830"/>
                </a:lnTo>
                <a:lnTo>
                  <a:pt x="488829" y="112715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3879953" y="3383134"/>
            <a:ext cx="124460" cy="123189"/>
          </a:xfrm>
          <a:custGeom>
            <a:avLst/>
            <a:gdLst/>
            <a:ahLst/>
            <a:cxnLst/>
            <a:rect l="l" t="t" r="r" b="b"/>
            <a:pathLst>
              <a:path w="124460" h="123189">
                <a:moveTo>
                  <a:pt x="53374" y="0"/>
                </a:moveTo>
                <a:lnTo>
                  <a:pt x="19234" y="17163"/>
                </a:lnTo>
                <a:lnTo>
                  <a:pt x="1080" y="55582"/>
                </a:lnTo>
                <a:lnTo>
                  <a:pt x="0" y="72430"/>
                </a:lnTo>
                <a:lnTo>
                  <a:pt x="3544" y="84516"/>
                </a:lnTo>
                <a:lnTo>
                  <a:pt x="42387" y="118372"/>
                </a:lnTo>
                <a:lnTo>
                  <a:pt x="75258" y="122598"/>
                </a:lnTo>
                <a:lnTo>
                  <a:pt x="88558" y="117993"/>
                </a:lnTo>
                <a:lnTo>
                  <a:pt x="117576" y="89370"/>
                </a:lnTo>
                <a:lnTo>
                  <a:pt x="124016" y="61771"/>
                </a:lnTo>
                <a:lnTo>
                  <a:pt x="123720" y="55679"/>
                </a:lnTo>
                <a:lnTo>
                  <a:pt x="107367" y="20363"/>
                </a:lnTo>
                <a:lnTo>
                  <a:pt x="69743" y="1270"/>
                </a:lnTo>
                <a:lnTo>
                  <a:pt x="53374" y="0"/>
                </a:lnTo>
                <a:close/>
              </a:path>
            </a:pathLst>
          </a:custGeom>
          <a:solidFill>
            <a:srgbClr val="ED21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3358557" y="3511806"/>
            <a:ext cx="702310" cy="474980"/>
          </a:xfrm>
          <a:custGeom>
            <a:avLst/>
            <a:gdLst/>
            <a:ahLst/>
            <a:cxnLst/>
            <a:rect l="l" t="t" r="r" b="b"/>
            <a:pathLst>
              <a:path w="702310" h="474979">
                <a:moveTo>
                  <a:pt x="394852" y="241300"/>
                </a:moveTo>
                <a:lnTo>
                  <a:pt x="313128" y="241300"/>
                </a:lnTo>
                <a:lnTo>
                  <a:pt x="313128" y="317500"/>
                </a:lnTo>
                <a:lnTo>
                  <a:pt x="313928" y="321310"/>
                </a:lnTo>
                <a:lnTo>
                  <a:pt x="315338" y="323850"/>
                </a:lnTo>
                <a:lnTo>
                  <a:pt x="315173" y="326390"/>
                </a:lnTo>
                <a:lnTo>
                  <a:pt x="315173" y="457200"/>
                </a:lnTo>
                <a:lnTo>
                  <a:pt x="320356" y="469900"/>
                </a:lnTo>
                <a:lnTo>
                  <a:pt x="332936" y="474980"/>
                </a:lnTo>
                <a:lnTo>
                  <a:pt x="346039" y="471170"/>
                </a:lnTo>
                <a:lnTo>
                  <a:pt x="351797" y="458470"/>
                </a:lnTo>
                <a:lnTo>
                  <a:pt x="351799" y="347980"/>
                </a:lnTo>
                <a:lnTo>
                  <a:pt x="391045" y="347980"/>
                </a:lnTo>
                <a:lnTo>
                  <a:pt x="391055" y="327660"/>
                </a:lnTo>
                <a:lnTo>
                  <a:pt x="393430" y="323850"/>
                </a:lnTo>
                <a:lnTo>
                  <a:pt x="394852" y="318770"/>
                </a:lnTo>
                <a:lnTo>
                  <a:pt x="394852" y="241300"/>
                </a:lnTo>
                <a:close/>
              </a:path>
              <a:path w="702310" h="474979">
                <a:moveTo>
                  <a:pt x="391045" y="347980"/>
                </a:moveTo>
                <a:lnTo>
                  <a:pt x="354403" y="347980"/>
                </a:lnTo>
                <a:lnTo>
                  <a:pt x="354403" y="457200"/>
                </a:lnTo>
                <a:lnTo>
                  <a:pt x="359589" y="469900"/>
                </a:lnTo>
                <a:lnTo>
                  <a:pt x="372181" y="474980"/>
                </a:lnTo>
                <a:lnTo>
                  <a:pt x="385260" y="471170"/>
                </a:lnTo>
                <a:lnTo>
                  <a:pt x="390992" y="458470"/>
                </a:lnTo>
                <a:lnTo>
                  <a:pt x="391045" y="347980"/>
                </a:lnTo>
                <a:close/>
              </a:path>
              <a:path w="702310" h="474979">
                <a:moveTo>
                  <a:pt x="190112" y="106680"/>
                </a:moveTo>
                <a:lnTo>
                  <a:pt x="59575" y="106680"/>
                </a:lnTo>
                <a:lnTo>
                  <a:pt x="61871" y="146050"/>
                </a:lnTo>
                <a:lnTo>
                  <a:pt x="57698" y="163830"/>
                </a:lnTo>
                <a:lnTo>
                  <a:pt x="51722" y="190500"/>
                </a:lnTo>
                <a:lnTo>
                  <a:pt x="48339" y="205740"/>
                </a:lnTo>
                <a:lnTo>
                  <a:pt x="44844" y="220980"/>
                </a:lnTo>
                <a:lnTo>
                  <a:pt x="41350" y="237490"/>
                </a:lnTo>
                <a:lnTo>
                  <a:pt x="37970" y="252730"/>
                </a:lnTo>
                <a:lnTo>
                  <a:pt x="34817" y="267970"/>
                </a:lnTo>
                <a:lnTo>
                  <a:pt x="32004" y="281940"/>
                </a:lnTo>
                <a:lnTo>
                  <a:pt x="29643" y="294640"/>
                </a:lnTo>
                <a:lnTo>
                  <a:pt x="27848" y="304800"/>
                </a:lnTo>
                <a:lnTo>
                  <a:pt x="26731" y="313690"/>
                </a:lnTo>
                <a:lnTo>
                  <a:pt x="29671" y="322580"/>
                </a:lnTo>
                <a:lnTo>
                  <a:pt x="38381" y="330200"/>
                </a:lnTo>
                <a:lnTo>
                  <a:pt x="51822" y="336550"/>
                </a:lnTo>
                <a:lnTo>
                  <a:pt x="67789" y="445770"/>
                </a:lnTo>
                <a:lnTo>
                  <a:pt x="71273" y="458470"/>
                </a:lnTo>
                <a:lnTo>
                  <a:pt x="80512" y="468630"/>
                </a:lnTo>
                <a:lnTo>
                  <a:pt x="93683" y="473710"/>
                </a:lnTo>
                <a:lnTo>
                  <a:pt x="108600" y="471170"/>
                </a:lnTo>
                <a:lnTo>
                  <a:pt x="119317" y="462280"/>
                </a:lnTo>
                <a:lnTo>
                  <a:pt x="124709" y="449580"/>
                </a:lnTo>
                <a:lnTo>
                  <a:pt x="125130" y="346710"/>
                </a:lnTo>
                <a:lnTo>
                  <a:pt x="186506" y="346710"/>
                </a:lnTo>
                <a:lnTo>
                  <a:pt x="186534" y="339090"/>
                </a:lnTo>
                <a:lnTo>
                  <a:pt x="200529" y="334010"/>
                </a:lnTo>
                <a:lnTo>
                  <a:pt x="211723" y="326390"/>
                </a:lnTo>
                <a:lnTo>
                  <a:pt x="219486" y="317500"/>
                </a:lnTo>
                <a:lnTo>
                  <a:pt x="219518" y="308610"/>
                </a:lnTo>
                <a:lnTo>
                  <a:pt x="218798" y="297180"/>
                </a:lnTo>
                <a:lnTo>
                  <a:pt x="213171" y="256540"/>
                </a:lnTo>
                <a:lnTo>
                  <a:pt x="204533" y="210820"/>
                </a:lnTo>
                <a:lnTo>
                  <a:pt x="201472" y="196850"/>
                </a:lnTo>
                <a:lnTo>
                  <a:pt x="198492" y="182880"/>
                </a:lnTo>
                <a:lnTo>
                  <a:pt x="195700" y="171450"/>
                </a:lnTo>
                <a:lnTo>
                  <a:pt x="193198" y="160020"/>
                </a:lnTo>
                <a:lnTo>
                  <a:pt x="191092" y="151130"/>
                </a:lnTo>
                <a:lnTo>
                  <a:pt x="190112" y="106680"/>
                </a:lnTo>
                <a:close/>
              </a:path>
              <a:path w="702310" h="474979">
                <a:moveTo>
                  <a:pt x="186506" y="346710"/>
                </a:moveTo>
                <a:lnTo>
                  <a:pt x="129207" y="346710"/>
                </a:lnTo>
                <a:lnTo>
                  <a:pt x="129207" y="445770"/>
                </a:lnTo>
                <a:lnTo>
                  <a:pt x="132692" y="458470"/>
                </a:lnTo>
                <a:lnTo>
                  <a:pt x="141935" y="468630"/>
                </a:lnTo>
                <a:lnTo>
                  <a:pt x="155117" y="473710"/>
                </a:lnTo>
                <a:lnTo>
                  <a:pt x="170027" y="469900"/>
                </a:lnTo>
                <a:lnTo>
                  <a:pt x="180739" y="462280"/>
                </a:lnTo>
                <a:lnTo>
                  <a:pt x="186120" y="449580"/>
                </a:lnTo>
                <a:lnTo>
                  <a:pt x="186506" y="346710"/>
                </a:lnTo>
                <a:close/>
              </a:path>
              <a:path w="702310" h="474979">
                <a:moveTo>
                  <a:pt x="646909" y="115570"/>
                </a:moveTo>
                <a:lnTo>
                  <a:pt x="514461" y="115570"/>
                </a:lnTo>
                <a:lnTo>
                  <a:pt x="518944" y="190500"/>
                </a:lnTo>
                <a:lnTo>
                  <a:pt x="519020" y="198120"/>
                </a:lnTo>
                <a:lnTo>
                  <a:pt x="520290" y="204470"/>
                </a:lnTo>
                <a:lnTo>
                  <a:pt x="522487" y="209550"/>
                </a:lnTo>
                <a:lnTo>
                  <a:pt x="522322" y="210820"/>
                </a:lnTo>
                <a:lnTo>
                  <a:pt x="522246" y="444500"/>
                </a:lnTo>
                <a:lnTo>
                  <a:pt x="525729" y="458470"/>
                </a:lnTo>
                <a:lnTo>
                  <a:pt x="534965" y="468630"/>
                </a:lnTo>
                <a:lnTo>
                  <a:pt x="548137" y="473710"/>
                </a:lnTo>
                <a:lnTo>
                  <a:pt x="563050" y="469900"/>
                </a:lnTo>
                <a:lnTo>
                  <a:pt x="573765" y="462280"/>
                </a:lnTo>
                <a:lnTo>
                  <a:pt x="579154" y="449580"/>
                </a:lnTo>
                <a:lnTo>
                  <a:pt x="579549" y="246380"/>
                </a:lnTo>
                <a:lnTo>
                  <a:pt x="640896" y="246380"/>
                </a:lnTo>
                <a:lnTo>
                  <a:pt x="640953" y="214630"/>
                </a:lnTo>
                <a:lnTo>
                  <a:pt x="644725" y="208280"/>
                </a:lnTo>
                <a:lnTo>
                  <a:pt x="646909" y="200660"/>
                </a:lnTo>
                <a:lnTo>
                  <a:pt x="646909" y="115570"/>
                </a:lnTo>
                <a:close/>
              </a:path>
              <a:path w="702310" h="474979">
                <a:moveTo>
                  <a:pt x="640896" y="246380"/>
                </a:moveTo>
                <a:lnTo>
                  <a:pt x="583613" y="246380"/>
                </a:lnTo>
                <a:lnTo>
                  <a:pt x="583613" y="444500"/>
                </a:lnTo>
                <a:lnTo>
                  <a:pt x="587098" y="458470"/>
                </a:lnTo>
                <a:lnTo>
                  <a:pt x="596337" y="468630"/>
                </a:lnTo>
                <a:lnTo>
                  <a:pt x="609505" y="473710"/>
                </a:lnTo>
                <a:lnTo>
                  <a:pt x="624423" y="469900"/>
                </a:lnTo>
                <a:lnTo>
                  <a:pt x="635140" y="462280"/>
                </a:lnTo>
                <a:lnTo>
                  <a:pt x="640532" y="449580"/>
                </a:lnTo>
                <a:lnTo>
                  <a:pt x="640896" y="246380"/>
                </a:lnTo>
                <a:close/>
              </a:path>
              <a:path w="702310" h="474979">
                <a:moveTo>
                  <a:pt x="249904" y="90170"/>
                </a:moveTo>
                <a:lnTo>
                  <a:pt x="189747" y="90170"/>
                </a:lnTo>
                <a:lnTo>
                  <a:pt x="196078" y="97790"/>
                </a:lnTo>
                <a:lnTo>
                  <a:pt x="202253" y="105410"/>
                </a:lnTo>
                <a:lnTo>
                  <a:pt x="225262" y="147320"/>
                </a:lnTo>
                <a:lnTo>
                  <a:pt x="240562" y="191770"/>
                </a:lnTo>
                <a:lnTo>
                  <a:pt x="242402" y="198120"/>
                </a:lnTo>
                <a:lnTo>
                  <a:pt x="244535" y="201930"/>
                </a:lnTo>
                <a:lnTo>
                  <a:pt x="247304" y="204470"/>
                </a:lnTo>
                <a:lnTo>
                  <a:pt x="245246" y="209550"/>
                </a:lnTo>
                <a:lnTo>
                  <a:pt x="246529" y="215900"/>
                </a:lnTo>
                <a:lnTo>
                  <a:pt x="286589" y="242570"/>
                </a:lnTo>
                <a:lnTo>
                  <a:pt x="296951" y="243840"/>
                </a:lnTo>
                <a:lnTo>
                  <a:pt x="303197" y="243840"/>
                </a:lnTo>
                <a:lnTo>
                  <a:pt x="308264" y="242570"/>
                </a:lnTo>
                <a:lnTo>
                  <a:pt x="313128" y="241300"/>
                </a:lnTo>
                <a:lnTo>
                  <a:pt x="394852" y="241300"/>
                </a:lnTo>
                <a:lnTo>
                  <a:pt x="394852" y="240030"/>
                </a:lnTo>
                <a:lnTo>
                  <a:pt x="430830" y="240030"/>
                </a:lnTo>
                <a:lnTo>
                  <a:pt x="434493" y="238760"/>
                </a:lnTo>
                <a:lnTo>
                  <a:pt x="446225" y="232410"/>
                </a:lnTo>
                <a:lnTo>
                  <a:pt x="458755" y="222250"/>
                </a:lnTo>
                <a:lnTo>
                  <a:pt x="463598" y="217170"/>
                </a:lnTo>
                <a:lnTo>
                  <a:pt x="465160" y="212090"/>
                </a:lnTo>
                <a:lnTo>
                  <a:pt x="292248" y="212090"/>
                </a:lnTo>
                <a:lnTo>
                  <a:pt x="281645" y="205740"/>
                </a:lnTo>
                <a:lnTo>
                  <a:pt x="287575" y="195580"/>
                </a:lnTo>
                <a:lnTo>
                  <a:pt x="288482" y="182880"/>
                </a:lnTo>
                <a:lnTo>
                  <a:pt x="282746" y="163830"/>
                </a:lnTo>
                <a:lnTo>
                  <a:pt x="276703" y="147320"/>
                </a:lnTo>
                <a:lnTo>
                  <a:pt x="270376" y="130810"/>
                </a:lnTo>
                <a:lnTo>
                  <a:pt x="263786" y="115570"/>
                </a:lnTo>
                <a:lnTo>
                  <a:pt x="256954" y="102870"/>
                </a:lnTo>
                <a:lnTo>
                  <a:pt x="249904" y="90170"/>
                </a:lnTo>
                <a:close/>
              </a:path>
              <a:path w="702310" h="474979">
                <a:moveTo>
                  <a:pt x="430830" y="240030"/>
                </a:moveTo>
                <a:lnTo>
                  <a:pt x="394852" y="240030"/>
                </a:lnTo>
                <a:lnTo>
                  <a:pt x="400593" y="242570"/>
                </a:lnTo>
                <a:lnTo>
                  <a:pt x="406689" y="243840"/>
                </a:lnTo>
                <a:lnTo>
                  <a:pt x="413204" y="243840"/>
                </a:lnTo>
                <a:lnTo>
                  <a:pt x="423504" y="242570"/>
                </a:lnTo>
                <a:lnTo>
                  <a:pt x="430830" y="240030"/>
                </a:lnTo>
                <a:close/>
              </a:path>
              <a:path w="702310" h="474979">
                <a:moveTo>
                  <a:pt x="110245" y="0"/>
                </a:moveTo>
                <a:lnTo>
                  <a:pt x="98223" y="3810"/>
                </a:lnTo>
                <a:lnTo>
                  <a:pt x="87023" y="10160"/>
                </a:lnTo>
                <a:lnTo>
                  <a:pt x="85519" y="11430"/>
                </a:lnTo>
                <a:lnTo>
                  <a:pt x="85265" y="11430"/>
                </a:lnTo>
                <a:lnTo>
                  <a:pt x="52284" y="34290"/>
                </a:lnTo>
                <a:lnTo>
                  <a:pt x="30614" y="59690"/>
                </a:lnTo>
                <a:lnTo>
                  <a:pt x="24309" y="68580"/>
                </a:lnTo>
                <a:lnTo>
                  <a:pt x="9097" y="105410"/>
                </a:lnTo>
                <a:lnTo>
                  <a:pt x="871" y="154940"/>
                </a:lnTo>
                <a:lnTo>
                  <a:pt x="0" y="175260"/>
                </a:lnTo>
                <a:lnTo>
                  <a:pt x="2543" y="194310"/>
                </a:lnTo>
                <a:lnTo>
                  <a:pt x="9147" y="207010"/>
                </a:lnTo>
                <a:lnTo>
                  <a:pt x="18653" y="212090"/>
                </a:lnTo>
                <a:lnTo>
                  <a:pt x="24584" y="213360"/>
                </a:lnTo>
                <a:lnTo>
                  <a:pt x="37862" y="208280"/>
                </a:lnTo>
                <a:lnTo>
                  <a:pt x="46501" y="198120"/>
                </a:lnTo>
                <a:lnTo>
                  <a:pt x="47250" y="180340"/>
                </a:lnTo>
                <a:lnTo>
                  <a:pt x="48384" y="163830"/>
                </a:lnTo>
                <a:lnTo>
                  <a:pt x="54021" y="125730"/>
                </a:lnTo>
                <a:lnTo>
                  <a:pt x="59575" y="106680"/>
                </a:lnTo>
                <a:lnTo>
                  <a:pt x="190112" y="106680"/>
                </a:lnTo>
                <a:lnTo>
                  <a:pt x="189747" y="90170"/>
                </a:lnTo>
                <a:lnTo>
                  <a:pt x="249904" y="90170"/>
                </a:lnTo>
                <a:lnTo>
                  <a:pt x="242656" y="78740"/>
                </a:lnTo>
                <a:lnTo>
                  <a:pt x="212121" y="44450"/>
                </a:lnTo>
                <a:lnTo>
                  <a:pt x="174128" y="15240"/>
                </a:lnTo>
                <a:lnTo>
                  <a:pt x="125790" y="15240"/>
                </a:lnTo>
                <a:lnTo>
                  <a:pt x="110245" y="0"/>
                </a:lnTo>
                <a:close/>
              </a:path>
              <a:path w="702310" h="474979">
                <a:moveTo>
                  <a:pt x="344332" y="190500"/>
                </a:moveTo>
                <a:lnTo>
                  <a:pt x="336686" y="191770"/>
                </a:lnTo>
                <a:lnTo>
                  <a:pt x="329371" y="195580"/>
                </a:lnTo>
                <a:lnTo>
                  <a:pt x="323707" y="200660"/>
                </a:lnTo>
                <a:lnTo>
                  <a:pt x="311765" y="208280"/>
                </a:lnTo>
                <a:lnTo>
                  <a:pt x="301783" y="212090"/>
                </a:lnTo>
                <a:lnTo>
                  <a:pt x="413836" y="212090"/>
                </a:lnTo>
                <a:lnTo>
                  <a:pt x="404707" y="210820"/>
                </a:lnTo>
                <a:lnTo>
                  <a:pt x="394481" y="205740"/>
                </a:lnTo>
                <a:lnTo>
                  <a:pt x="386345" y="200660"/>
                </a:lnTo>
                <a:lnTo>
                  <a:pt x="353984" y="200660"/>
                </a:lnTo>
                <a:lnTo>
                  <a:pt x="344332" y="190500"/>
                </a:lnTo>
                <a:close/>
              </a:path>
              <a:path w="702310" h="474979">
                <a:moveTo>
                  <a:pt x="567865" y="0"/>
                </a:moveTo>
                <a:lnTo>
                  <a:pt x="567699" y="0"/>
                </a:lnTo>
                <a:lnTo>
                  <a:pt x="559749" y="1270"/>
                </a:lnTo>
                <a:lnTo>
                  <a:pt x="551926" y="5080"/>
                </a:lnTo>
                <a:lnTo>
                  <a:pt x="544979" y="8890"/>
                </a:lnTo>
                <a:lnTo>
                  <a:pt x="543671" y="10160"/>
                </a:lnTo>
                <a:lnTo>
                  <a:pt x="542363" y="10160"/>
                </a:lnTo>
                <a:lnTo>
                  <a:pt x="541118" y="11430"/>
                </a:lnTo>
                <a:lnTo>
                  <a:pt x="532261" y="17780"/>
                </a:lnTo>
                <a:lnTo>
                  <a:pt x="523842" y="24130"/>
                </a:lnTo>
                <a:lnTo>
                  <a:pt x="493699" y="57150"/>
                </a:lnTo>
                <a:lnTo>
                  <a:pt x="480155" y="78740"/>
                </a:lnTo>
                <a:lnTo>
                  <a:pt x="473616" y="88900"/>
                </a:lnTo>
                <a:lnTo>
                  <a:pt x="467177" y="101600"/>
                </a:lnTo>
                <a:lnTo>
                  <a:pt x="460795" y="113030"/>
                </a:lnTo>
                <a:lnTo>
                  <a:pt x="454427" y="125730"/>
                </a:lnTo>
                <a:lnTo>
                  <a:pt x="448031" y="139700"/>
                </a:lnTo>
                <a:lnTo>
                  <a:pt x="441565" y="152400"/>
                </a:lnTo>
                <a:lnTo>
                  <a:pt x="434986" y="167640"/>
                </a:lnTo>
                <a:lnTo>
                  <a:pt x="429796" y="182880"/>
                </a:lnTo>
                <a:lnTo>
                  <a:pt x="429927" y="194310"/>
                </a:lnTo>
                <a:lnTo>
                  <a:pt x="434118" y="201930"/>
                </a:lnTo>
                <a:lnTo>
                  <a:pt x="423197" y="209550"/>
                </a:lnTo>
                <a:lnTo>
                  <a:pt x="413836" y="212090"/>
                </a:lnTo>
                <a:lnTo>
                  <a:pt x="465160" y="212090"/>
                </a:lnTo>
                <a:lnTo>
                  <a:pt x="464487" y="207010"/>
                </a:lnTo>
                <a:lnTo>
                  <a:pt x="468843" y="205740"/>
                </a:lnTo>
                <a:lnTo>
                  <a:pt x="472526" y="201930"/>
                </a:lnTo>
                <a:lnTo>
                  <a:pt x="480725" y="184150"/>
                </a:lnTo>
                <a:lnTo>
                  <a:pt x="486541" y="171450"/>
                </a:lnTo>
                <a:lnTo>
                  <a:pt x="492246" y="158750"/>
                </a:lnTo>
                <a:lnTo>
                  <a:pt x="497866" y="147320"/>
                </a:lnTo>
                <a:lnTo>
                  <a:pt x="503425" y="135890"/>
                </a:lnTo>
                <a:lnTo>
                  <a:pt x="514461" y="115570"/>
                </a:lnTo>
                <a:lnTo>
                  <a:pt x="646909" y="115570"/>
                </a:lnTo>
                <a:lnTo>
                  <a:pt x="646909" y="104140"/>
                </a:lnTo>
                <a:lnTo>
                  <a:pt x="696223" y="104140"/>
                </a:lnTo>
                <a:lnTo>
                  <a:pt x="694638" y="97790"/>
                </a:lnTo>
                <a:lnTo>
                  <a:pt x="674673" y="54610"/>
                </a:lnTo>
                <a:lnTo>
                  <a:pt x="668177" y="46990"/>
                </a:lnTo>
                <a:lnTo>
                  <a:pt x="661207" y="38100"/>
                </a:lnTo>
                <a:lnTo>
                  <a:pt x="653825" y="31750"/>
                </a:lnTo>
                <a:lnTo>
                  <a:pt x="646096" y="25400"/>
                </a:lnTo>
                <a:lnTo>
                  <a:pt x="638083" y="19050"/>
                </a:lnTo>
                <a:lnTo>
                  <a:pt x="631907" y="15240"/>
                </a:lnTo>
                <a:lnTo>
                  <a:pt x="582952" y="15240"/>
                </a:lnTo>
                <a:lnTo>
                  <a:pt x="567865" y="0"/>
                </a:lnTo>
                <a:close/>
              </a:path>
              <a:path w="702310" h="474979">
                <a:moveTo>
                  <a:pt x="696223" y="104140"/>
                </a:moveTo>
                <a:lnTo>
                  <a:pt x="646909" y="104140"/>
                </a:lnTo>
                <a:lnTo>
                  <a:pt x="649943" y="113030"/>
                </a:lnTo>
                <a:lnTo>
                  <a:pt x="652300" y="123190"/>
                </a:lnTo>
                <a:lnTo>
                  <a:pt x="653931" y="134620"/>
                </a:lnTo>
                <a:lnTo>
                  <a:pt x="654701" y="146050"/>
                </a:lnTo>
                <a:lnTo>
                  <a:pt x="654817" y="161290"/>
                </a:lnTo>
                <a:lnTo>
                  <a:pt x="653974" y="176530"/>
                </a:lnTo>
                <a:lnTo>
                  <a:pt x="655194" y="193040"/>
                </a:lnTo>
                <a:lnTo>
                  <a:pt x="661519" y="204470"/>
                </a:lnTo>
                <a:lnTo>
                  <a:pt x="671593" y="209550"/>
                </a:lnTo>
                <a:lnTo>
                  <a:pt x="675903" y="210820"/>
                </a:lnTo>
                <a:lnTo>
                  <a:pt x="677516" y="210820"/>
                </a:lnTo>
                <a:lnTo>
                  <a:pt x="690685" y="207010"/>
                </a:lnTo>
                <a:lnTo>
                  <a:pt x="699550" y="196850"/>
                </a:lnTo>
                <a:lnTo>
                  <a:pt x="701294" y="176530"/>
                </a:lnTo>
                <a:lnTo>
                  <a:pt x="701844" y="160020"/>
                </a:lnTo>
                <a:lnTo>
                  <a:pt x="701770" y="151130"/>
                </a:lnTo>
                <a:lnTo>
                  <a:pt x="701516" y="140970"/>
                </a:lnTo>
                <a:lnTo>
                  <a:pt x="700121" y="125730"/>
                </a:lnTo>
                <a:lnTo>
                  <a:pt x="697808" y="110490"/>
                </a:lnTo>
                <a:lnTo>
                  <a:pt x="696223" y="104140"/>
                </a:lnTo>
                <a:close/>
              </a:path>
              <a:path w="702310" h="474979">
                <a:moveTo>
                  <a:pt x="363915" y="190500"/>
                </a:moveTo>
                <a:lnTo>
                  <a:pt x="353984" y="200660"/>
                </a:lnTo>
                <a:lnTo>
                  <a:pt x="386345" y="200660"/>
                </a:lnTo>
                <a:lnTo>
                  <a:pt x="384311" y="199390"/>
                </a:lnTo>
                <a:lnTo>
                  <a:pt x="379739" y="196850"/>
                </a:lnTo>
                <a:lnTo>
                  <a:pt x="378355" y="195580"/>
                </a:lnTo>
                <a:lnTo>
                  <a:pt x="376907" y="195580"/>
                </a:lnTo>
                <a:lnTo>
                  <a:pt x="375447" y="194310"/>
                </a:lnTo>
                <a:lnTo>
                  <a:pt x="371789" y="193040"/>
                </a:lnTo>
                <a:lnTo>
                  <a:pt x="363915" y="190500"/>
                </a:lnTo>
                <a:close/>
              </a:path>
              <a:path w="702310" h="474979">
                <a:moveTo>
                  <a:pt x="141043" y="0"/>
                </a:moveTo>
                <a:lnTo>
                  <a:pt x="140878" y="0"/>
                </a:lnTo>
                <a:lnTo>
                  <a:pt x="125790" y="15240"/>
                </a:lnTo>
                <a:lnTo>
                  <a:pt x="174128" y="15240"/>
                </a:lnTo>
                <a:lnTo>
                  <a:pt x="172116" y="13970"/>
                </a:lnTo>
                <a:lnTo>
                  <a:pt x="166379" y="10160"/>
                </a:lnTo>
                <a:lnTo>
                  <a:pt x="165084" y="10160"/>
                </a:lnTo>
                <a:lnTo>
                  <a:pt x="163776" y="8890"/>
                </a:lnTo>
                <a:lnTo>
                  <a:pt x="156816" y="5080"/>
                </a:lnTo>
                <a:lnTo>
                  <a:pt x="148993" y="1270"/>
                </a:lnTo>
                <a:lnTo>
                  <a:pt x="141043" y="0"/>
                </a:lnTo>
                <a:close/>
              </a:path>
              <a:path w="702310" h="474979">
                <a:moveTo>
                  <a:pt x="598510" y="0"/>
                </a:moveTo>
                <a:lnTo>
                  <a:pt x="582952" y="15240"/>
                </a:lnTo>
                <a:lnTo>
                  <a:pt x="631907" y="15240"/>
                </a:lnTo>
                <a:lnTo>
                  <a:pt x="629848" y="13970"/>
                </a:lnTo>
                <a:lnTo>
                  <a:pt x="623262" y="8890"/>
                </a:lnTo>
                <a:lnTo>
                  <a:pt x="621128" y="7620"/>
                </a:lnTo>
                <a:lnTo>
                  <a:pt x="618855" y="7620"/>
                </a:lnTo>
                <a:lnTo>
                  <a:pt x="616531" y="6350"/>
                </a:lnTo>
                <a:lnTo>
                  <a:pt x="610841" y="3810"/>
                </a:lnTo>
                <a:lnTo>
                  <a:pt x="604720" y="1270"/>
                </a:lnTo>
                <a:lnTo>
                  <a:pt x="598510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3674172" y="3619520"/>
            <a:ext cx="78740" cy="79375"/>
          </a:xfrm>
          <a:custGeom>
            <a:avLst/>
            <a:gdLst/>
            <a:ahLst/>
            <a:cxnLst/>
            <a:rect l="l" t="t" r="r" b="b"/>
            <a:pathLst>
              <a:path w="78739" h="79375">
                <a:moveTo>
                  <a:pt x="36229" y="0"/>
                </a:moveTo>
                <a:lnTo>
                  <a:pt x="1160" y="33330"/>
                </a:lnTo>
                <a:lnTo>
                  <a:pt x="0" y="50764"/>
                </a:lnTo>
                <a:lnTo>
                  <a:pt x="5774" y="62265"/>
                </a:lnTo>
                <a:lnTo>
                  <a:pt x="15421" y="71319"/>
                </a:lnTo>
                <a:lnTo>
                  <a:pt x="28555" y="77176"/>
                </a:lnTo>
                <a:lnTo>
                  <a:pt x="44791" y="79082"/>
                </a:lnTo>
                <a:lnTo>
                  <a:pt x="58042" y="74426"/>
                </a:lnTo>
                <a:lnTo>
                  <a:pt x="68668" y="65697"/>
                </a:lnTo>
                <a:lnTo>
                  <a:pt x="75731" y="53833"/>
                </a:lnTo>
                <a:lnTo>
                  <a:pt x="78293" y="39772"/>
                </a:lnTo>
                <a:lnTo>
                  <a:pt x="77496" y="31831"/>
                </a:lnTo>
                <a:lnTo>
                  <a:pt x="72459" y="19176"/>
                </a:lnTo>
                <a:lnTo>
                  <a:pt x="63415" y="9076"/>
                </a:lnTo>
                <a:lnTo>
                  <a:pt x="51095" y="2395"/>
                </a:lnTo>
                <a:lnTo>
                  <a:pt x="36229" y="0"/>
                </a:lnTo>
                <a:close/>
              </a:path>
            </a:pathLst>
          </a:custGeom>
          <a:solidFill>
            <a:srgbClr val="ED21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422817" y="3383130"/>
            <a:ext cx="124460" cy="123189"/>
          </a:xfrm>
          <a:custGeom>
            <a:avLst/>
            <a:gdLst/>
            <a:ahLst/>
            <a:cxnLst/>
            <a:rect l="l" t="t" r="r" b="b"/>
            <a:pathLst>
              <a:path w="124460" h="123189">
                <a:moveTo>
                  <a:pt x="53383" y="0"/>
                </a:moveTo>
                <a:lnTo>
                  <a:pt x="19236" y="17153"/>
                </a:lnTo>
                <a:lnTo>
                  <a:pt x="1081" y="55570"/>
                </a:lnTo>
                <a:lnTo>
                  <a:pt x="0" y="72417"/>
                </a:lnTo>
                <a:lnTo>
                  <a:pt x="3538" y="84507"/>
                </a:lnTo>
                <a:lnTo>
                  <a:pt x="42364" y="118374"/>
                </a:lnTo>
                <a:lnTo>
                  <a:pt x="75236" y="122602"/>
                </a:lnTo>
                <a:lnTo>
                  <a:pt x="88537" y="117997"/>
                </a:lnTo>
                <a:lnTo>
                  <a:pt x="117554" y="89374"/>
                </a:lnTo>
                <a:lnTo>
                  <a:pt x="123995" y="61775"/>
                </a:lnTo>
                <a:lnTo>
                  <a:pt x="123700" y="55709"/>
                </a:lnTo>
                <a:lnTo>
                  <a:pt x="107359" y="20377"/>
                </a:lnTo>
                <a:lnTo>
                  <a:pt x="69746" y="1272"/>
                </a:lnTo>
                <a:lnTo>
                  <a:pt x="53383" y="0"/>
                </a:lnTo>
                <a:close/>
              </a:path>
            </a:pathLst>
          </a:custGeom>
          <a:solidFill>
            <a:srgbClr val="ED21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297426" y="1945989"/>
            <a:ext cx="156210" cy="151130"/>
          </a:xfrm>
          <a:custGeom>
            <a:avLst/>
            <a:gdLst/>
            <a:ahLst/>
            <a:cxnLst/>
            <a:rect l="l" t="t" r="r" b="b"/>
            <a:pathLst>
              <a:path w="156209" h="151130">
                <a:moveTo>
                  <a:pt x="68677" y="0"/>
                </a:moveTo>
                <a:lnTo>
                  <a:pt x="29945" y="15629"/>
                </a:lnTo>
                <a:lnTo>
                  <a:pt x="5287" y="48321"/>
                </a:lnTo>
                <a:lnTo>
                  <a:pt x="0" y="76469"/>
                </a:lnTo>
                <a:lnTo>
                  <a:pt x="1428" y="89968"/>
                </a:lnTo>
                <a:lnTo>
                  <a:pt x="19414" y="124767"/>
                </a:lnTo>
                <a:lnTo>
                  <a:pt x="54866" y="146547"/>
                </a:lnTo>
                <a:lnTo>
                  <a:pt x="86246" y="150996"/>
                </a:lnTo>
                <a:lnTo>
                  <a:pt x="100434" y="148184"/>
                </a:lnTo>
                <a:lnTo>
                  <a:pt x="135597" y="126385"/>
                </a:lnTo>
                <a:lnTo>
                  <a:pt x="154299" y="89771"/>
                </a:lnTo>
                <a:lnTo>
                  <a:pt x="155663" y="73766"/>
                </a:lnTo>
                <a:lnTo>
                  <a:pt x="154134" y="60374"/>
                </a:lnTo>
                <a:lnTo>
                  <a:pt x="135952" y="25890"/>
                </a:lnTo>
                <a:lnTo>
                  <a:pt x="100299" y="4356"/>
                </a:lnTo>
                <a:lnTo>
                  <a:pt x="68677" y="0"/>
                </a:lnTo>
                <a:close/>
              </a:path>
            </a:pathLst>
          </a:custGeom>
          <a:solidFill>
            <a:srgbClr val="ED21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215431" y="2101602"/>
            <a:ext cx="402590" cy="575945"/>
          </a:xfrm>
          <a:custGeom>
            <a:avLst/>
            <a:gdLst/>
            <a:ahLst/>
            <a:cxnLst/>
            <a:rect l="l" t="t" r="r" b="b"/>
            <a:pathLst>
              <a:path w="402590" h="575944">
                <a:moveTo>
                  <a:pt x="142823" y="147119"/>
                </a:moveTo>
                <a:lnTo>
                  <a:pt x="78059" y="147119"/>
                </a:lnTo>
                <a:lnTo>
                  <a:pt x="80072" y="229793"/>
                </a:lnTo>
                <a:lnTo>
                  <a:pt x="80183" y="241934"/>
                </a:lnTo>
                <a:lnTo>
                  <a:pt x="81768" y="249339"/>
                </a:lnTo>
                <a:lnTo>
                  <a:pt x="84516" y="256082"/>
                </a:lnTo>
                <a:lnTo>
                  <a:pt x="84313" y="257619"/>
                </a:lnTo>
                <a:lnTo>
                  <a:pt x="84186" y="543191"/>
                </a:lnTo>
                <a:lnTo>
                  <a:pt x="87089" y="556982"/>
                </a:lnTo>
                <a:lnTo>
                  <a:pt x="94993" y="568175"/>
                </a:lnTo>
                <a:lnTo>
                  <a:pt x="106688" y="575588"/>
                </a:lnTo>
                <a:lnTo>
                  <a:pt x="124919" y="574930"/>
                </a:lnTo>
                <a:lnTo>
                  <a:pt x="138873" y="570413"/>
                </a:lnTo>
                <a:lnTo>
                  <a:pt x="148600" y="562800"/>
                </a:lnTo>
                <a:lnTo>
                  <a:pt x="154150" y="552852"/>
                </a:lnTo>
                <a:lnTo>
                  <a:pt x="155585" y="300786"/>
                </a:lnTo>
                <a:lnTo>
                  <a:pt x="175258" y="300786"/>
                </a:lnTo>
                <a:lnTo>
                  <a:pt x="175258" y="256171"/>
                </a:lnTo>
                <a:lnTo>
                  <a:pt x="235113" y="256171"/>
                </a:lnTo>
                <a:lnTo>
                  <a:pt x="237919" y="249339"/>
                </a:lnTo>
                <a:lnTo>
                  <a:pt x="239520" y="241934"/>
                </a:lnTo>
                <a:lnTo>
                  <a:pt x="239520" y="169608"/>
                </a:lnTo>
                <a:lnTo>
                  <a:pt x="159662" y="169608"/>
                </a:lnTo>
                <a:lnTo>
                  <a:pt x="142823" y="147119"/>
                </a:lnTo>
                <a:close/>
              </a:path>
              <a:path w="402590" h="575944">
                <a:moveTo>
                  <a:pt x="175258" y="300926"/>
                </a:moveTo>
                <a:lnTo>
                  <a:pt x="160678" y="300926"/>
                </a:lnTo>
                <a:lnTo>
                  <a:pt x="160678" y="543191"/>
                </a:lnTo>
                <a:lnTo>
                  <a:pt x="163589" y="556982"/>
                </a:lnTo>
                <a:lnTo>
                  <a:pt x="171515" y="568175"/>
                </a:lnTo>
                <a:lnTo>
                  <a:pt x="183206" y="575568"/>
                </a:lnTo>
                <a:lnTo>
                  <a:pt x="201438" y="574901"/>
                </a:lnTo>
                <a:lnTo>
                  <a:pt x="215387" y="570374"/>
                </a:lnTo>
                <a:lnTo>
                  <a:pt x="225101" y="562751"/>
                </a:lnTo>
                <a:lnTo>
                  <a:pt x="230630" y="552794"/>
                </a:lnTo>
                <a:lnTo>
                  <a:pt x="232103" y="433362"/>
                </a:lnTo>
                <a:lnTo>
                  <a:pt x="175258" y="433362"/>
                </a:lnTo>
                <a:lnTo>
                  <a:pt x="175258" y="300926"/>
                </a:lnTo>
                <a:close/>
              </a:path>
              <a:path w="402590" h="575944">
                <a:moveTo>
                  <a:pt x="402384" y="265810"/>
                </a:moveTo>
                <a:lnTo>
                  <a:pt x="186281" y="265810"/>
                </a:lnTo>
                <a:lnTo>
                  <a:pt x="186281" y="421563"/>
                </a:lnTo>
                <a:lnTo>
                  <a:pt x="402384" y="421563"/>
                </a:lnTo>
                <a:lnTo>
                  <a:pt x="402384" y="265810"/>
                </a:lnTo>
                <a:close/>
              </a:path>
              <a:path w="402590" h="575944">
                <a:moveTo>
                  <a:pt x="175258" y="300786"/>
                </a:moveTo>
                <a:lnTo>
                  <a:pt x="155585" y="300786"/>
                </a:lnTo>
                <a:lnTo>
                  <a:pt x="157020" y="300837"/>
                </a:lnTo>
                <a:lnTo>
                  <a:pt x="158417" y="300964"/>
                </a:lnTo>
                <a:lnTo>
                  <a:pt x="160678" y="300926"/>
                </a:lnTo>
                <a:lnTo>
                  <a:pt x="175258" y="300926"/>
                </a:lnTo>
                <a:lnTo>
                  <a:pt x="175258" y="300786"/>
                </a:lnTo>
                <a:close/>
              </a:path>
              <a:path w="402590" h="575944">
                <a:moveTo>
                  <a:pt x="331937" y="238417"/>
                </a:moveTo>
                <a:lnTo>
                  <a:pt x="256728" y="238417"/>
                </a:lnTo>
                <a:lnTo>
                  <a:pt x="250797" y="244170"/>
                </a:lnTo>
                <a:lnTo>
                  <a:pt x="250797" y="265810"/>
                </a:lnTo>
                <a:lnTo>
                  <a:pt x="261783" y="265810"/>
                </a:lnTo>
                <a:lnTo>
                  <a:pt x="261783" y="250101"/>
                </a:lnTo>
                <a:lnTo>
                  <a:pt x="262761" y="249135"/>
                </a:lnTo>
                <a:lnTo>
                  <a:pt x="337818" y="249135"/>
                </a:lnTo>
                <a:lnTo>
                  <a:pt x="337818" y="244170"/>
                </a:lnTo>
                <a:lnTo>
                  <a:pt x="331937" y="238417"/>
                </a:lnTo>
                <a:close/>
              </a:path>
              <a:path w="402590" h="575944">
                <a:moveTo>
                  <a:pt x="337818" y="249135"/>
                </a:moveTo>
                <a:lnTo>
                  <a:pt x="325892" y="249135"/>
                </a:lnTo>
                <a:lnTo>
                  <a:pt x="326845" y="250101"/>
                </a:lnTo>
                <a:lnTo>
                  <a:pt x="326845" y="265810"/>
                </a:lnTo>
                <a:lnTo>
                  <a:pt x="337818" y="265810"/>
                </a:lnTo>
                <a:lnTo>
                  <a:pt x="337818" y="249135"/>
                </a:lnTo>
                <a:close/>
              </a:path>
              <a:path w="402590" h="575944">
                <a:moveTo>
                  <a:pt x="141031" y="0"/>
                </a:moveTo>
                <a:lnTo>
                  <a:pt x="106334" y="16469"/>
                </a:lnTo>
                <a:lnTo>
                  <a:pt x="69603" y="46295"/>
                </a:lnTo>
                <a:lnTo>
                  <a:pt x="41953" y="81761"/>
                </a:lnTo>
                <a:lnTo>
                  <a:pt x="21532" y="126060"/>
                </a:lnTo>
                <a:lnTo>
                  <a:pt x="9849" y="167004"/>
                </a:lnTo>
                <a:lnTo>
                  <a:pt x="412" y="216061"/>
                </a:lnTo>
                <a:lnTo>
                  <a:pt x="0" y="232711"/>
                </a:lnTo>
                <a:lnTo>
                  <a:pt x="3887" y="245510"/>
                </a:lnTo>
                <a:lnTo>
                  <a:pt x="11273" y="254361"/>
                </a:lnTo>
                <a:lnTo>
                  <a:pt x="21353" y="259163"/>
                </a:lnTo>
                <a:lnTo>
                  <a:pt x="25829" y="259968"/>
                </a:lnTo>
                <a:lnTo>
                  <a:pt x="28791" y="260054"/>
                </a:lnTo>
                <a:lnTo>
                  <a:pt x="42273" y="256936"/>
                </a:lnTo>
                <a:lnTo>
                  <a:pt x="52767" y="248453"/>
                </a:lnTo>
                <a:lnTo>
                  <a:pt x="58438" y="235930"/>
                </a:lnTo>
                <a:lnTo>
                  <a:pt x="60975" y="220039"/>
                </a:lnTo>
                <a:lnTo>
                  <a:pt x="63593" y="205322"/>
                </a:lnTo>
                <a:lnTo>
                  <a:pt x="71980" y="167578"/>
                </a:lnTo>
                <a:lnTo>
                  <a:pt x="78059" y="147119"/>
                </a:lnTo>
                <a:lnTo>
                  <a:pt x="142823" y="147119"/>
                </a:lnTo>
                <a:lnTo>
                  <a:pt x="140891" y="144538"/>
                </a:lnTo>
                <a:lnTo>
                  <a:pt x="155407" y="49695"/>
                </a:lnTo>
                <a:lnTo>
                  <a:pt x="156868" y="45859"/>
                </a:lnTo>
                <a:lnTo>
                  <a:pt x="157490" y="41821"/>
                </a:lnTo>
                <a:lnTo>
                  <a:pt x="157262" y="37731"/>
                </a:lnTo>
                <a:lnTo>
                  <a:pt x="159662" y="22072"/>
                </a:lnTo>
                <a:lnTo>
                  <a:pt x="223787" y="22072"/>
                </a:lnTo>
                <a:lnTo>
                  <a:pt x="220947" y="20122"/>
                </a:lnTo>
                <a:lnTo>
                  <a:pt x="219550" y="19253"/>
                </a:lnTo>
                <a:lnTo>
                  <a:pt x="159852" y="19253"/>
                </a:lnTo>
                <a:lnTo>
                  <a:pt x="141031" y="0"/>
                </a:lnTo>
                <a:close/>
              </a:path>
              <a:path w="402590" h="575944">
                <a:moveTo>
                  <a:pt x="317764" y="249135"/>
                </a:moveTo>
                <a:lnTo>
                  <a:pt x="270863" y="249135"/>
                </a:lnTo>
                <a:lnTo>
                  <a:pt x="280992" y="257028"/>
                </a:lnTo>
                <a:lnTo>
                  <a:pt x="293808" y="260054"/>
                </a:lnTo>
                <a:lnTo>
                  <a:pt x="294401" y="260054"/>
                </a:lnTo>
                <a:lnTo>
                  <a:pt x="297203" y="259968"/>
                </a:lnTo>
                <a:lnTo>
                  <a:pt x="306512" y="258635"/>
                </a:lnTo>
                <a:lnTo>
                  <a:pt x="313154" y="254685"/>
                </a:lnTo>
                <a:lnTo>
                  <a:pt x="317764" y="249135"/>
                </a:lnTo>
                <a:close/>
              </a:path>
              <a:path w="402590" h="575944">
                <a:moveTo>
                  <a:pt x="303743" y="132372"/>
                </a:moveTo>
                <a:lnTo>
                  <a:pt x="239520" y="132372"/>
                </a:lnTo>
                <a:lnTo>
                  <a:pt x="242950" y="141272"/>
                </a:lnTo>
                <a:lnTo>
                  <a:pt x="246259" y="150996"/>
                </a:lnTo>
                <a:lnTo>
                  <a:pt x="258314" y="199257"/>
                </a:lnTo>
                <a:lnTo>
                  <a:pt x="264615" y="236067"/>
                </a:lnTo>
                <a:lnTo>
                  <a:pt x="264970" y="237235"/>
                </a:lnTo>
                <a:lnTo>
                  <a:pt x="265301" y="238417"/>
                </a:lnTo>
                <a:lnTo>
                  <a:pt x="323441" y="238417"/>
                </a:lnTo>
                <a:lnTo>
                  <a:pt x="324546" y="234581"/>
                </a:lnTo>
                <a:lnTo>
                  <a:pt x="324685" y="232711"/>
                </a:lnTo>
                <a:lnTo>
                  <a:pt x="324748" y="229793"/>
                </a:lnTo>
                <a:lnTo>
                  <a:pt x="324229" y="226275"/>
                </a:lnTo>
                <a:lnTo>
                  <a:pt x="314798" y="173979"/>
                </a:lnTo>
                <a:lnTo>
                  <a:pt x="307368" y="144205"/>
                </a:lnTo>
                <a:lnTo>
                  <a:pt x="303743" y="132372"/>
                </a:lnTo>
                <a:close/>
              </a:path>
              <a:path w="402590" h="575944">
                <a:moveTo>
                  <a:pt x="223787" y="22072"/>
                </a:moveTo>
                <a:lnTo>
                  <a:pt x="160018" y="22072"/>
                </a:lnTo>
                <a:lnTo>
                  <a:pt x="178801" y="144538"/>
                </a:lnTo>
                <a:lnTo>
                  <a:pt x="160018" y="169608"/>
                </a:lnTo>
                <a:lnTo>
                  <a:pt x="239520" y="169608"/>
                </a:lnTo>
                <a:lnTo>
                  <a:pt x="239520" y="132372"/>
                </a:lnTo>
                <a:lnTo>
                  <a:pt x="303743" y="132372"/>
                </a:lnTo>
                <a:lnTo>
                  <a:pt x="288791" y="95040"/>
                </a:lnTo>
                <a:lnTo>
                  <a:pt x="263812" y="57000"/>
                </a:lnTo>
                <a:lnTo>
                  <a:pt x="230699" y="26820"/>
                </a:lnTo>
                <a:lnTo>
                  <a:pt x="223787" y="22072"/>
                </a:lnTo>
                <a:close/>
              </a:path>
              <a:path w="402590" h="575944">
                <a:moveTo>
                  <a:pt x="184474" y="1623"/>
                </a:moveTo>
                <a:lnTo>
                  <a:pt x="159852" y="19253"/>
                </a:lnTo>
                <a:lnTo>
                  <a:pt x="219550" y="19253"/>
                </a:lnTo>
                <a:lnTo>
                  <a:pt x="210297" y="13500"/>
                </a:lnTo>
                <a:lnTo>
                  <a:pt x="207579" y="12395"/>
                </a:lnTo>
                <a:lnTo>
                  <a:pt x="196375" y="6189"/>
                </a:lnTo>
                <a:lnTo>
                  <a:pt x="184474" y="1623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972726" y="5816342"/>
            <a:ext cx="109220" cy="102235"/>
          </a:xfrm>
          <a:custGeom>
            <a:avLst/>
            <a:gdLst/>
            <a:ahLst/>
            <a:cxnLst/>
            <a:rect l="l" t="t" r="r" b="b"/>
            <a:pathLst>
              <a:path w="109219" h="102235">
                <a:moveTo>
                  <a:pt x="44912" y="0"/>
                </a:moveTo>
                <a:lnTo>
                  <a:pt x="5322" y="31234"/>
                </a:lnTo>
                <a:lnTo>
                  <a:pt x="0" y="62452"/>
                </a:lnTo>
                <a:lnTo>
                  <a:pt x="4273" y="73610"/>
                </a:lnTo>
                <a:lnTo>
                  <a:pt x="34377" y="97452"/>
                </a:lnTo>
                <a:lnTo>
                  <a:pt x="68004" y="101751"/>
                </a:lnTo>
                <a:lnTo>
                  <a:pt x="81275" y="96553"/>
                </a:lnTo>
                <a:lnTo>
                  <a:pt x="92522" y="88420"/>
                </a:lnTo>
                <a:lnTo>
                  <a:pt x="101214" y="77853"/>
                </a:lnTo>
                <a:lnTo>
                  <a:pt x="106818" y="65359"/>
                </a:lnTo>
                <a:lnTo>
                  <a:pt x="108805" y="51440"/>
                </a:lnTo>
                <a:lnTo>
                  <a:pt x="108329" y="44589"/>
                </a:lnTo>
                <a:lnTo>
                  <a:pt x="76599" y="5605"/>
                </a:lnTo>
                <a:lnTo>
                  <a:pt x="44912" y="0"/>
                </a:lnTo>
                <a:close/>
              </a:path>
            </a:pathLst>
          </a:custGeom>
          <a:solidFill>
            <a:srgbClr val="ED21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883953" y="5906371"/>
            <a:ext cx="59690" cy="55880"/>
          </a:xfrm>
          <a:custGeom>
            <a:avLst/>
            <a:gdLst/>
            <a:ahLst/>
            <a:cxnLst/>
            <a:rect l="l" t="t" r="r" b="b"/>
            <a:pathLst>
              <a:path w="59690" h="55879">
                <a:moveTo>
                  <a:pt x="20072" y="0"/>
                </a:moveTo>
                <a:lnTo>
                  <a:pt x="9309" y="6494"/>
                </a:lnTo>
                <a:lnTo>
                  <a:pt x="2180" y="17972"/>
                </a:lnTo>
                <a:lnTo>
                  <a:pt x="0" y="34102"/>
                </a:lnTo>
                <a:lnTo>
                  <a:pt x="6229" y="45242"/>
                </a:lnTo>
                <a:lnTo>
                  <a:pt x="17658" y="52841"/>
                </a:lnTo>
                <a:lnTo>
                  <a:pt x="33448" y="55526"/>
                </a:lnTo>
                <a:lnTo>
                  <a:pt x="46747" y="50540"/>
                </a:lnTo>
                <a:lnTo>
                  <a:pt x="56015" y="40529"/>
                </a:lnTo>
                <a:lnTo>
                  <a:pt x="59495" y="27168"/>
                </a:lnTo>
                <a:lnTo>
                  <a:pt x="57352" y="16852"/>
                </a:lnTo>
                <a:lnTo>
                  <a:pt x="50008" y="7521"/>
                </a:lnTo>
                <a:lnTo>
                  <a:pt x="37545" y="1527"/>
                </a:lnTo>
                <a:lnTo>
                  <a:pt x="20072" y="0"/>
                </a:lnTo>
                <a:close/>
              </a:path>
            </a:pathLst>
          </a:custGeom>
          <a:solidFill>
            <a:srgbClr val="ED21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830932" y="5920978"/>
            <a:ext cx="748665" cy="549910"/>
          </a:xfrm>
          <a:custGeom>
            <a:avLst/>
            <a:gdLst/>
            <a:ahLst/>
            <a:cxnLst/>
            <a:rect l="l" t="t" r="r" b="b"/>
            <a:pathLst>
              <a:path w="748665" h="549910">
                <a:moveTo>
                  <a:pt x="33055" y="0"/>
                </a:moveTo>
                <a:lnTo>
                  <a:pt x="15567" y="1168"/>
                </a:lnTo>
                <a:lnTo>
                  <a:pt x="9014" y="8343"/>
                </a:lnTo>
                <a:lnTo>
                  <a:pt x="10308" y="25946"/>
                </a:lnTo>
                <a:lnTo>
                  <a:pt x="17028" y="115328"/>
                </a:lnTo>
                <a:lnTo>
                  <a:pt x="33329" y="150672"/>
                </a:lnTo>
                <a:lnTo>
                  <a:pt x="75157" y="176263"/>
                </a:lnTo>
                <a:lnTo>
                  <a:pt x="97633" y="182005"/>
                </a:lnTo>
                <a:lnTo>
                  <a:pt x="40117" y="330822"/>
                </a:lnTo>
                <a:lnTo>
                  <a:pt x="37157" y="336181"/>
                </a:lnTo>
                <a:lnTo>
                  <a:pt x="39977" y="340537"/>
                </a:lnTo>
                <a:lnTo>
                  <a:pt x="98778" y="340537"/>
                </a:lnTo>
                <a:lnTo>
                  <a:pt x="98778" y="386308"/>
                </a:lnTo>
                <a:lnTo>
                  <a:pt x="4684" y="510489"/>
                </a:lnTo>
                <a:lnTo>
                  <a:pt x="0" y="521597"/>
                </a:lnTo>
                <a:lnTo>
                  <a:pt x="1225" y="533105"/>
                </a:lnTo>
                <a:lnTo>
                  <a:pt x="8005" y="542977"/>
                </a:lnTo>
                <a:lnTo>
                  <a:pt x="15301" y="548220"/>
                </a:lnTo>
                <a:lnTo>
                  <a:pt x="20647" y="549732"/>
                </a:lnTo>
                <a:lnTo>
                  <a:pt x="34097" y="549732"/>
                </a:lnTo>
                <a:lnTo>
                  <a:pt x="42136" y="546150"/>
                </a:lnTo>
                <a:lnTo>
                  <a:pt x="78852" y="497633"/>
                </a:lnTo>
                <a:lnTo>
                  <a:pt x="149375" y="404533"/>
                </a:lnTo>
                <a:lnTo>
                  <a:pt x="151115" y="399478"/>
                </a:lnTo>
                <a:lnTo>
                  <a:pt x="151115" y="340588"/>
                </a:lnTo>
                <a:lnTo>
                  <a:pt x="266151" y="340588"/>
                </a:lnTo>
                <a:lnTo>
                  <a:pt x="269440" y="336003"/>
                </a:lnTo>
                <a:lnTo>
                  <a:pt x="267027" y="330352"/>
                </a:lnTo>
                <a:lnTo>
                  <a:pt x="200429" y="175729"/>
                </a:lnTo>
                <a:lnTo>
                  <a:pt x="200606" y="166623"/>
                </a:lnTo>
                <a:lnTo>
                  <a:pt x="229207" y="107822"/>
                </a:lnTo>
                <a:lnTo>
                  <a:pt x="287706" y="107822"/>
                </a:lnTo>
                <a:lnTo>
                  <a:pt x="273528" y="80479"/>
                </a:lnTo>
                <a:lnTo>
                  <a:pt x="132407" y="80479"/>
                </a:lnTo>
                <a:lnTo>
                  <a:pt x="128015" y="69772"/>
                </a:lnTo>
                <a:lnTo>
                  <a:pt x="47557" y="69772"/>
                </a:lnTo>
                <a:lnTo>
                  <a:pt x="41348" y="14503"/>
                </a:lnTo>
                <a:lnTo>
                  <a:pt x="40713" y="6222"/>
                </a:lnTo>
                <a:lnTo>
                  <a:pt x="33055" y="0"/>
                </a:lnTo>
                <a:close/>
              </a:path>
              <a:path w="748665" h="549910">
                <a:moveTo>
                  <a:pt x="219034" y="340588"/>
                </a:moveTo>
                <a:lnTo>
                  <a:pt x="163929" y="340588"/>
                </a:lnTo>
                <a:lnTo>
                  <a:pt x="230032" y="532599"/>
                </a:lnTo>
                <a:lnTo>
                  <a:pt x="237645" y="543576"/>
                </a:lnTo>
                <a:lnTo>
                  <a:pt x="249714" y="549235"/>
                </a:lnTo>
                <a:lnTo>
                  <a:pt x="257629" y="549732"/>
                </a:lnTo>
                <a:lnTo>
                  <a:pt x="260360" y="549351"/>
                </a:lnTo>
                <a:lnTo>
                  <a:pt x="263065" y="548538"/>
                </a:lnTo>
                <a:lnTo>
                  <a:pt x="273973" y="541973"/>
                </a:lnTo>
                <a:lnTo>
                  <a:pt x="280144" y="531657"/>
                </a:lnTo>
                <a:lnTo>
                  <a:pt x="280508" y="519575"/>
                </a:lnTo>
                <a:lnTo>
                  <a:pt x="219034" y="340588"/>
                </a:lnTo>
                <a:close/>
              </a:path>
              <a:path w="748665" h="549910">
                <a:moveTo>
                  <a:pt x="287706" y="107822"/>
                </a:moveTo>
                <a:lnTo>
                  <a:pt x="229207" y="107822"/>
                </a:lnTo>
                <a:lnTo>
                  <a:pt x="247673" y="143522"/>
                </a:lnTo>
                <a:lnTo>
                  <a:pt x="249603" y="147459"/>
                </a:lnTo>
                <a:lnTo>
                  <a:pt x="252613" y="150812"/>
                </a:lnTo>
                <a:lnTo>
                  <a:pt x="283216" y="171271"/>
                </a:lnTo>
                <a:lnTo>
                  <a:pt x="329562" y="202501"/>
                </a:lnTo>
                <a:lnTo>
                  <a:pt x="334294" y="214402"/>
                </a:lnTo>
                <a:lnTo>
                  <a:pt x="346324" y="244413"/>
                </a:lnTo>
                <a:lnTo>
                  <a:pt x="365801" y="292745"/>
                </a:lnTo>
                <a:lnTo>
                  <a:pt x="367383" y="296252"/>
                </a:lnTo>
                <a:lnTo>
                  <a:pt x="367713" y="298564"/>
                </a:lnTo>
                <a:lnTo>
                  <a:pt x="378404" y="336898"/>
                </a:lnTo>
                <a:lnTo>
                  <a:pt x="403270" y="379313"/>
                </a:lnTo>
                <a:lnTo>
                  <a:pt x="431624" y="407499"/>
                </a:lnTo>
                <a:lnTo>
                  <a:pt x="455521" y="422922"/>
                </a:lnTo>
                <a:lnTo>
                  <a:pt x="455470" y="423100"/>
                </a:lnTo>
                <a:lnTo>
                  <a:pt x="450047" y="435013"/>
                </a:lnTo>
                <a:lnTo>
                  <a:pt x="449552" y="435571"/>
                </a:lnTo>
                <a:lnTo>
                  <a:pt x="448904" y="436003"/>
                </a:lnTo>
                <a:lnTo>
                  <a:pt x="434489" y="438562"/>
                </a:lnTo>
                <a:lnTo>
                  <a:pt x="422249" y="445342"/>
                </a:lnTo>
                <a:lnTo>
                  <a:pt x="413086" y="455495"/>
                </a:lnTo>
                <a:lnTo>
                  <a:pt x="407985" y="467969"/>
                </a:lnTo>
                <a:lnTo>
                  <a:pt x="407972" y="468866"/>
                </a:lnTo>
                <a:lnTo>
                  <a:pt x="409590" y="484469"/>
                </a:lnTo>
                <a:lnTo>
                  <a:pt x="415170" y="497684"/>
                </a:lnTo>
                <a:lnTo>
                  <a:pt x="423938" y="507556"/>
                </a:lnTo>
                <a:lnTo>
                  <a:pt x="435194" y="513821"/>
                </a:lnTo>
                <a:lnTo>
                  <a:pt x="448234" y="516213"/>
                </a:lnTo>
                <a:lnTo>
                  <a:pt x="463175" y="513884"/>
                </a:lnTo>
                <a:lnTo>
                  <a:pt x="475764" y="507420"/>
                </a:lnTo>
                <a:lnTo>
                  <a:pt x="485218" y="497633"/>
                </a:lnTo>
                <a:lnTo>
                  <a:pt x="490753" y="485336"/>
                </a:lnTo>
                <a:lnTo>
                  <a:pt x="490331" y="468866"/>
                </a:lnTo>
                <a:lnTo>
                  <a:pt x="487052" y="457862"/>
                </a:lnTo>
                <a:lnTo>
                  <a:pt x="483118" y="451345"/>
                </a:lnTo>
                <a:lnTo>
                  <a:pt x="483080" y="450913"/>
                </a:lnTo>
                <a:lnTo>
                  <a:pt x="483207" y="450595"/>
                </a:lnTo>
                <a:lnTo>
                  <a:pt x="489277" y="437184"/>
                </a:lnTo>
                <a:lnTo>
                  <a:pt x="489366" y="436956"/>
                </a:lnTo>
                <a:lnTo>
                  <a:pt x="489544" y="436740"/>
                </a:lnTo>
                <a:lnTo>
                  <a:pt x="489735" y="436575"/>
                </a:lnTo>
                <a:lnTo>
                  <a:pt x="625635" y="436575"/>
                </a:lnTo>
                <a:lnTo>
                  <a:pt x="629448" y="435541"/>
                </a:lnTo>
                <a:lnTo>
                  <a:pt x="681188" y="435541"/>
                </a:lnTo>
                <a:lnTo>
                  <a:pt x="680454" y="435414"/>
                </a:lnTo>
                <a:lnTo>
                  <a:pt x="679142" y="435406"/>
                </a:lnTo>
                <a:lnTo>
                  <a:pt x="678457" y="434289"/>
                </a:lnTo>
                <a:lnTo>
                  <a:pt x="670837" y="417487"/>
                </a:lnTo>
                <a:lnTo>
                  <a:pt x="685226" y="407858"/>
                </a:lnTo>
                <a:lnTo>
                  <a:pt x="697880" y="397344"/>
                </a:lnTo>
                <a:lnTo>
                  <a:pt x="726303" y="362532"/>
                </a:lnTo>
                <a:lnTo>
                  <a:pt x="742279" y="327127"/>
                </a:lnTo>
                <a:lnTo>
                  <a:pt x="748383" y="291020"/>
                </a:lnTo>
                <a:lnTo>
                  <a:pt x="748136" y="280962"/>
                </a:lnTo>
                <a:lnTo>
                  <a:pt x="386827" y="280962"/>
                </a:lnTo>
                <a:lnTo>
                  <a:pt x="384998" y="279831"/>
                </a:lnTo>
                <a:lnTo>
                  <a:pt x="384293" y="278233"/>
                </a:lnTo>
                <a:lnTo>
                  <a:pt x="358760" y="213690"/>
                </a:lnTo>
                <a:lnTo>
                  <a:pt x="365465" y="212699"/>
                </a:lnTo>
                <a:lnTo>
                  <a:pt x="371802" y="209321"/>
                </a:lnTo>
                <a:lnTo>
                  <a:pt x="376057" y="203707"/>
                </a:lnTo>
                <a:lnTo>
                  <a:pt x="380714" y="192587"/>
                </a:lnTo>
                <a:lnTo>
                  <a:pt x="379437" y="181080"/>
                </a:lnTo>
                <a:lnTo>
                  <a:pt x="372589" y="171243"/>
                </a:lnTo>
                <a:lnTo>
                  <a:pt x="357159" y="160527"/>
                </a:lnTo>
                <a:lnTo>
                  <a:pt x="356080" y="159461"/>
                </a:lnTo>
                <a:lnTo>
                  <a:pt x="354886" y="158470"/>
                </a:lnTo>
                <a:lnTo>
                  <a:pt x="353565" y="157556"/>
                </a:lnTo>
                <a:lnTo>
                  <a:pt x="292250" y="116585"/>
                </a:lnTo>
                <a:lnTo>
                  <a:pt x="287706" y="107822"/>
                </a:lnTo>
                <a:close/>
              </a:path>
              <a:path w="748665" h="549910">
                <a:moveTo>
                  <a:pt x="681188" y="435541"/>
                </a:moveTo>
                <a:lnTo>
                  <a:pt x="629448" y="435541"/>
                </a:lnTo>
                <a:lnTo>
                  <a:pt x="645284" y="449821"/>
                </a:lnTo>
                <a:lnTo>
                  <a:pt x="645635" y="450595"/>
                </a:lnTo>
                <a:lnTo>
                  <a:pt x="645708" y="452316"/>
                </a:lnTo>
                <a:lnTo>
                  <a:pt x="645665" y="452767"/>
                </a:lnTo>
                <a:lnTo>
                  <a:pt x="645106" y="454101"/>
                </a:lnTo>
                <a:lnTo>
                  <a:pt x="640738" y="460400"/>
                </a:lnTo>
                <a:lnTo>
                  <a:pt x="638134" y="467969"/>
                </a:lnTo>
                <a:lnTo>
                  <a:pt x="638134" y="476122"/>
                </a:lnTo>
                <a:lnTo>
                  <a:pt x="640684" y="489841"/>
                </a:lnTo>
                <a:lnTo>
                  <a:pt x="647732" y="501519"/>
                </a:lnTo>
                <a:lnTo>
                  <a:pt x="658371" y="510306"/>
                </a:lnTo>
                <a:lnTo>
                  <a:pt x="671696" y="515352"/>
                </a:lnTo>
                <a:lnTo>
                  <a:pt x="688891" y="513852"/>
                </a:lnTo>
                <a:lnTo>
                  <a:pt x="702863" y="508760"/>
                </a:lnTo>
                <a:lnTo>
                  <a:pt x="713359" y="500710"/>
                </a:lnTo>
                <a:lnTo>
                  <a:pt x="720129" y="490340"/>
                </a:lnTo>
                <a:lnTo>
                  <a:pt x="722922" y="478285"/>
                </a:lnTo>
                <a:lnTo>
                  <a:pt x="720721" y="464100"/>
                </a:lnTo>
                <a:lnTo>
                  <a:pt x="714516" y="452316"/>
                </a:lnTo>
                <a:lnTo>
                  <a:pt x="705051" y="443391"/>
                </a:lnTo>
                <a:lnTo>
                  <a:pt x="689795" y="437021"/>
                </a:lnTo>
                <a:lnTo>
                  <a:pt x="681188" y="435541"/>
                </a:lnTo>
                <a:close/>
              </a:path>
              <a:path w="748665" h="549910">
                <a:moveTo>
                  <a:pt x="625635" y="436575"/>
                </a:moveTo>
                <a:lnTo>
                  <a:pt x="489735" y="436575"/>
                </a:lnTo>
                <a:lnTo>
                  <a:pt x="500967" y="439497"/>
                </a:lnTo>
                <a:lnTo>
                  <a:pt x="512805" y="441888"/>
                </a:lnTo>
                <a:lnTo>
                  <a:pt x="525271" y="443708"/>
                </a:lnTo>
                <a:lnTo>
                  <a:pt x="538386" y="444916"/>
                </a:lnTo>
                <a:lnTo>
                  <a:pt x="552172" y="445470"/>
                </a:lnTo>
                <a:lnTo>
                  <a:pt x="567512" y="445180"/>
                </a:lnTo>
                <a:lnTo>
                  <a:pt x="607230" y="440909"/>
                </a:lnTo>
                <a:lnTo>
                  <a:pt x="625635" y="436575"/>
                </a:lnTo>
                <a:close/>
              </a:path>
              <a:path w="748665" h="549910">
                <a:moveTo>
                  <a:pt x="618424" y="221500"/>
                </a:moveTo>
                <a:lnTo>
                  <a:pt x="615084" y="221500"/>
                </a:lnTo>
                <a:lnTo>
                  <a:pt x="600550" y="223891"/>
                </a:lnTo>
                <a:lnTo>
                  <a:pt x="588178" y="230510"/>
                </a:lnTo>
                <a:lnTo>
                  <a:pt x="578867" y="240531"/>
                </a:lnTo>
                <a:lnTo>
                  <a:pt x="573514" y="253126"/>
                </a:lnTo>
                <a:lnTo>
                  <a:pt x="573714" y="269164"/>
                </a:lnTo>
                <a:lnTo>
                  <a:pt x="576458" y="278233"/>
                </a:lnTo>
                <a:lnTo>
                  <a:pt x="577251" y="279831"/>
                </a:lnTo>
                <a:lnTo>
                  <a:pt x="576628" y="280962"/>
                </a:lnTo>
                <a:lnTo>
                  <a:pt x="748136" y="280962"/>
                </a:lnTo>
                <a:lnTo>
                  <a:pt x="742275" y="243095"/>
                </a:lnTo>
                <a:lnTo>
                  <a:pt x="734127" y="222935"/>
                </a:lnTo>
                <a:lnTo>
                  <a:pt x="626095" y="222935"/>
                </a:lnTo>
                <a:lnTo>
                  <a:pt x="624494" y="222542"/>
                </a:lnTo>
                <a:lnTo>
                  <a:pt x="621294" y="221894"/>
                </a:lnTo>
                <a:lnTo>
                  <a:pt x="618424" y="221500"/>
                </a:lnTo>
                <a:close/>
              </a:path>
              <a:path w="748665" h="549910">
                <a:moveTo>
                  <a:pt x="640181" y="171135"/>
                </a:moveTo>
                <a:lnTo>
                  <a:pt x="631779" y="171271"/>
                </a:lnTo>
                <a:lnTo>
                  <a:pt x="628685" y="171500"/>
                </a:lnTo>
                <a:lnTo>
                  <a:pt x="627365" y="172923"/>
                </a:lnTo>
                <a:lnTo>
                  <a:pt x="627365" y="221983"/>
                </a:lnTo>
                <a:lnTo>
                  <a:pt x="626095" y="222935"/>
                </a:lnTo>
                <a:lnTo>
                  <a:pt x="734127" y="222935"/>
                </a:lnTo>
                <a:lnTo>
                  <a:pt x="732010" y="218631"/>
                </a:lnTo>
                <a:lnTo>
                  <a:pt x="702665" y="188049"/>
                </a:lnTo>
                <a:lnTo>
                  <a:pt x="653151" y="172135"/>
                </a:lnTo>
                <a:lnTo>
                  <a:pt x="640181" y="171135"/>
                </a:lnTo>
                <a:close/>
              </a:path>
              <a:path w="748665" h="549910">
                <a:moveTo>
                  <a:pt x="139659" y="20980"/>
                </a:moveTo>
                <a:lnTo>
                  <a:pt x="134693" y="25946"/>
                </a:lnTo>
                <a:lnTo>
                  <a:pt x="135049" y="31991"/>
                </a:lnTo>
                <a:lnTo>
                  <a:pt x="132407" y="80479"/>
                </a:lnTo>
                <a:lnTo>
                  <a:pt x="273528" y="80479"/>
                </a:lnTo>
                <a:lnTo>
                  <a:pt x="250111" y="35318"/>
                </a:lnTo>
                <a:lnTo>
                  <a:pt x="241308" y="25464"/>
                </a:lnTo>
                <a:lnTo>
                  <a:pt x="228864" y="21213"/>
                </a:lnTo>
                <a:lnTo>
                  <a:pt x="227162" y="21069"/>
                </a:lnTo>
                <a:lnTo>
                  <a:pt x="139659" y="20980"/>
                </a:lnTo>
                <a:close/>
              </a:path>
              <a:path w="748665" h="549910">
                <a:moveTo>
                  <a:pt x="93791" y="46987"/>
                </a:moveTo>
                <a:lnTo>
                  <a:pt x="77953" y="48475"/>
                </a:lnTo>
                <a:lnTo>
                  <a:pt x="64928" y="53097"/>
                </a:lnTo>
                <a:lnTo>
                  <a:pt x="54776" y="60360"/>
                </a:lnTo>
                <a:lnTo>
                  <a:pt x="47557" y="69772"/>
                </a:lnTo>
                <a:lnTo>
                  <a:pt x="128015" y="69772"/>
                </a:lnTo>
                <a:lnTo>
                  <a:pt x="127352" y="68157"/>
                </a:lnTo>
                <a:lnTo>
                  <a:pt x="118756" y="58013"/>
                </a:lnTo>
                <a:lnTo>
                  <a:pt x="107331" y="50730"/>
                </a:lnTo>
                <a:lnTo>
                  <a:pt x="93791" y="46987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634609" y="6205178"/>
            <a:ext cx="291465" cy="231140"/>
          </a:xfrm>
          <a:custGeom>
            <a:avLst/>
            <a:gdLst/>
            <a:ahLst/>
            <a:cxnLst/>
            <a:rect l="l" t="t" r="r" b="b"/>
            <a:pathLst>
              <a:path w="291464" h="231139">
                <a:moveTo>
                  <a:pt x="43967" y="109448"/>
                </a:moveTo>
                <a:lnTo>
                  <a:pt x="24358" y="109448"/>
                </a:lnTo>
                <a:lnTo>
                  <a:pt x="10998" y="114224"/>
                </a:lnTo>
                <a:lnTo>
                  <a:pt x="5388" y="126436"/>
                </a:lnTo>
                <a:lnTo>
                  <a:pt x="3801" y="152337"/>
                </a:lnTo>
                <a:lnTo>
                  <a:pt x="3378" y="164503"/>
                </a:lnTo>
                <a:lnTo>
                  <a:pt x="2832" y="167233"/>
                </a:lnTo>
                <a:lnTo>
                  <a:pt x="825" y="173393"/>
                </a:lnTo>
                <a:lnTo>
                  <a:pt x="82" y="177761"/>
                </a:lnTo>
                <a:lnTo>
                  <a:pt x="0" y="183197"/>
                </a:lnTo>
                <a:lnTo>
                  <a:pt x="2123" y="197078"/>
                </a:lnTo>
                <a:lnTo>
                  <a:pt x="8083" y="209392"/>
                </a:lnTo>
                <a:lnTo>
                  <a:pt x="17268" y="219561"/>
                </a:lnTo>
                <a:lnTo>
                  <a:pt x="29065" y="227007"/>
                </a:lnTo>
                <a:lnTo>
                  <a:pt x="42860" y="231150"/>
                </a:lnTo>
                <a:lnTo>
                  <a:pt x="59739" y="229718"/>
                </a:lnTo>
                <a:lnTo>
                  <a:pt x="94752" y="208215"/>
                </a:lnTo>
                <a:lnTo>
                  <a:pt x="102707" y="184366"/>
                </a:lnTo>
                <a:lnTo>
                  <a:pt x="102629" y="177761"/>
                </a:lnTo>
                <a:lnTo>
                  <a:pt x="102137" y="174993"/>
                </a:lnTo>
                <a:lnTo>
                  <a:pt x="100825" y="168948"/>
                </a:lnTo>
                <a:lnTo>
                  <a:pt x="101828" y="167576"/>
                </a:lnTo>
                <a:lnTo>
                  <a:pt x="276015" y="167576"/>
                </a:lnTo>
                <a:lnTo>
                  <a:pt x="287377" y="164851"/>
                </a:lnTo>
                <a:lnTo>
                  <a:pt x="291201" y="156098"/>
                </a:lnTo>
                <a:lnTo>
                  <a:pt x="289576" y="152337"/>
                </a:lnTo>
                <a:lnTo>
                  <a:pt x="285991" y="144537"/>
                </a:lnTo>
                <a:lnTo>
                  <a:pt x="280807" y="133450"/>
                </a:lnTo>
                <a:lnTo>
                  <a:pt x="274390" y="119833"/>
                </a:lnTo>
                <a:lnTo>
                  <a:pt x="270573" y="111785"/>
                </a:lnTo>
                <a:lnTo>
                  <a:pt x="120116" y="111785"/>
                </a:lnTo>
                <a:lnTo>
                  <a:pt x="117005" y="111264"/>
                </a:lnTo>
                <a:lnTo>
                  <a:pt x="116243" y="109753"/>
                </a:lnTo>
                <a:lnTo>
                  <a:pt x="116296" y="109588"/>
                </a:lnTo>
                <a:lnTo>
                  <a:pt x="45808" y="109588"/>
                </a:lnTo>
                <a:lnTo>
                  <a:pt x="43967" y="109448"/>
                </a:lnTo>
                <a:close/>
              </a:path>
              <a:path w="291464" h="231139">
                <a:moveTo>
                  <a:pt x="276015" y="167576"/>
                </a:moveTo>
                <a:lnTo>
                  <a:pt x="175221" y="167576"/>
                </a:lnTo>
                <a:lnTo>
                  <a:pt x="176402" y="168948"/>
                </a:lnTo>
                <a:lnTo>
                  <a:pt x="175027" y="175298"/>
                </a:lnTo>
                <a:lnTo>
                  <a:pt x="174586" y="177761"/>
                </a:lnTo>
                <a:lnTo>
                  <a:pt x="174586" y="181597"/>
                </a:lnTo>
                <a:lnTo>
                  <a:pt x="192856" y="217305"/>
                </a:lnTo>
                <a:lnTo>
                  <a:pt x="219459" y="226947"/>
                </a:lnTo>
                <a:lnTo>
                  <a:pt x="234950" y="224964"/>
                </a:lnTo>
                <a:lnTo>
                  <a:pt x="266168" y="199534"/>
                </a:lnTo>
                <a:lnTo>
                  <a:pt x="269837" y="181597"/>
                </a:lnTo>
                <a:lnTo>
                  <a:pt x="269714" y="176893"/>
                </a:lnTo>
                <a:lnTo>
                  <a:pt x="269519" y="175298"/>
                </a:lnTo>
                <a:lnTo>
                  <a:pt x="268325" y="170383"/>
                </a:lnTo>
                <a:lnTo>
                  <a:pt x="269379" y="168732"/>
                </a:lnTo>
                <a:lnTo>
                  <a:pt x="271195" y="168732"/>
                </a:lnTo>
                <a:lnTo>
                  <a:pt x="276015" y="167576"/>
                </a:lnTo>
                <a:close/>
              </a:path>
              <a:path w="291464" h="231139">
                <a:moveTo>
                  <a:pt x="147535" y="167576"/>
                </a:moveTo>
                <a:lnTo>
                  <a:pt x="105155" y="167576"/>
                </a:lnTo>
                <a:lnTo>
                  <a:pt x="107111" y="168859"/>
                </a:lnTo>
                <a:lnTo>
                  <a:pt x="129315" y="213537"/>
                </a:lnTo>
                <a:lnTo>
                  <a:pt x="129565" y="214122"/>
                </a:lnTo>
                <a:lnTo>
                  <a:pt x="130327" y="215404"/>
                </a:lnTo>
                <a:lnTo>
                  <a:pt x="131610" y="216662"/>
                </a:lnTo>
                <a:lnTo>
                  <a:pt x="134899" y="220116"/>
                </a:lnTo>
                <a:lnTo>
                  <a:pt x="139636" y="222224"/>
                </a:lnTo>
                <a:lnTo>
                  <a:pt x="154876" y="222224"/>
                </a:lnTo>
                <a:lnTo>
                  <a:pt x="162991" y="214757"/>
                </a:lnTo>
                <a:lnTo>
                  <a:pt x="162953" y="203657"/>
                </a:lnTo>
                <a:lnTo>
                  <a:pt x="162813" y="202882"/>
                </a:lnTo>
                <a:lnTo>
                  <a:pt x="158314" y="193000"/>
                </a:lnTo>
                <a:lnTo>
                  <a:pt x="149687" y="174993"/>
                </a:lnTo>
                <a:lnTo>
                  <a:pt x="146753" y="168948"/>
                </a:lnTo>
                <a:lnTo>
                  <a:pt x="146792" y="168732"/>
                </a:lnTo>
                <a:lnTo>
                  <a:pt x="147535" y="167576"/>
                </a:lnTo>
                <a:close/>
              </a:path>
              <a:path w="291464" h="231139">
                <a:moveTo>
                  <a:pt x="238021" y="43434"/>
                </a:moveTo>
                <a:lnTo>
                  <a:pt x="203365" y="43434"/>
                </a:lnTo>
                <a:lnTo>
                  <a:pt x="205282" y="44424"/>
                </a:lnTo>
                <a:lnTo>
                  <a:pt x="206794" y="47929"/>
                </a:lnTo>
                <a:lnTo>
                  <a:pt x="211073" y="60490"/>
                </a:lnTo>
                <a:lnTo>
                  <a:pt x="211670" y="62128"/>
                </a:lnTo>
                <a:lnTo>
                  <a:pt x="210616" y="63512"/>
                </a:lnTo>
                <a:lnTo>
                  <a:pt x="208851" y="63906"/>
                </a:lnTo>
                <a:lnTo>
                  <a:pt x="194083" y="66133"/>
                </a:lnTo>
                <a:lnTo>
                  <a:pt x="180557" y="71965"/>
                </a:lnTo>
                <a:lnTo>
                  <a:pt x="168202" y="80128"/>
                </a:lnTo>
                <a:lnTo>
                  <a:pt x="156950" y="89347"/>
                </a:lnTo>
                <a:lnTo>
                  <a:pt x="146733" y="98350"/>
                </a:lnTo>
                <a:lnTo>
                  <a:pt x="137482" y="105861"/>
                </a:lnTo>
                <a:lnTo>
                  <a:pt x="129128" y="110608"/>
                </a:lnTo>
                <a:lnTo>
                  <a:pt x="120116" y="111785"/>
                </a:lnTo>
                <a:lnTo>
                  <a:pt x="270573" y="111785"/>
                </a:lnTo>
                <a:lnTo>
                  <a:pt x="259306" y="88024"/>
                </a:lnTo>
                <a:lnTo>
                  <a:pt x="238021" y="43434"/>
                </a:lnTo>
                <a:close/>
              </a:path>
              <a:path w="291464" h="231139">
                <a:moveTo>
                  <a:pt x="132029" y="1905"/>
                </a:moveTo>
                <a:lnTo>
                  <a:pt x="84670" y="1905"/>
                </a:lnTo>
                <a:lnTo>
                  <a:pt x="78790" y="5600"/>
                </a:lnTo>
                <a:lnTo>
                  <a:pt x="76225" y="16319"/>
                </a:lnTo>
                <a:lnTo>
                  <a:pt x="48031" y="106819"/>
                </a:lnTo>
                <a:lnTo>
                  <a:pt x="47586" y="108496"/>
                </a:lnTo>
                <a:lnTo>
                  <a:pt x="45808" y="109588"/>
                </a:lnTo>
                <a:lnTo>
                  <a:pt x="116296" y="109588"/>
                </a:lnTo>
                <a:lnTo>
                  <a:pt x="116789" y="108077"/>
                </a:lnTo>
                <a:lnTo>
                  <a:pt x="135902" y="46456"/>
                </a:lnTo>
                <a:lnTo>
                  <a:pt x="136410" y="44767"/>
                </a:lnTo>
                <a:lnTo>
                  <a:pt x="138226" y="43434"/>
                </a:lnTo>
                <a:lnTo>
                  <a:pt x="238021" y="43434"/>
                </a:lnTo>
                <a:lnTo>
                  <a:pt x="223757" y="13550"/>
                </a:lnTo>
                <a:lnTo>
                  <a:pt x="138137" y="13550"/>
                </a:lnTo>
                <a:lnTo>
                  <a:pt x="135712" y="12395"/>
                </a:lnTo>
                <a:lnTo>
                  <a:pt x="134162" y="10490"/>
                </a:lnTo>
                <a:lnTo>
                  <a:pt x="132029" y="1905"/>
                </a:lnTo>
                <a:close/>
              </a:path>
              <a:path w="291464" h="231139">
                <a:moveTo>
                  <a:pt x="217970" y="0"/>
                </a:moveTo>
                <a:lnTo>
                  <a:pt x="199682" y="0"/>
                </a:lnTo>
                <a:lnTo>
                  <a:pt x="193649" y="4229"/>
                </a:lnTo>
                <a:lnTo>
                  <a:pt x="191898" y="10490"/>
                </a:lnTo>
                <a:lnTo>
                  <a:pt x="191414" y="12128"/>
                </a:lnTo>
                <a:lnTo>
                  <a:pt x="189915" y="13550"/>
                </a:lnTo>
                <a:lnTo>
                  <a:pt x="223757" y="13550"/>
                </a:lnTo>
                <a:lnTo>
                  <a:pt x="222227" y="10344"/>
                </a:lnTo>
                <a:lnTo>
                  <a:pt x="219976" y="5778"/>
                </a:lnTo>
                <a:lnTo>
                  <a:pt x="217970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1703228" y="6112104"/>
            <a:ext cx="89535" cy="83185"/>
          </a:xfrm>
          <a:custGeom>
            <a:avLst/>
            <a:gdLst/>
            <a:ahLst/>
            <a:cxnLst/>
            <a:rect l="l" t="t" r="r" b="b"/>
            <a:pathLst>
              <a:path w="89535" h="83185">
                <a:moveTo>
                  <a:pt x="38098" y="0"/>
                </a:moveTo>
                <a:lnTo>
                  <a:pt x="1486" y="34613"/>
                </a:lnTo>
                <a:lnTo>
                  <a:pt x="0" y="51107"/>
                </a:lnTo>
                <a:lnTo>
                  <a:pt x="4490" y="61964"/>
                </a:lnTo>
                <a:lnTo>
                  <a:pt x="12502" y="71106"/>
                </a:lnTo>
                <a:lnTo>
                  <a:pt x="23957" y="78013"/>
                </a:lnTo>
                <a:lnTo>
                  <a:pt x="38779" y="82166"/>
                </a:lnTo>
                <a:lnTo>
                  <a:pt x="56889" y="83045"/>
                </a:lnTo>
                <a:lnTo>
                  <a:pt x="69739" y="77156"/>
                </a:lnTo>
                <a:lnTo>
                  <a:pt x="79904" y="67883"/>
                </a:lnTo>
                <a:lnTo>
                  <a:pt x="86588" y="55982"/>
                </a:lnTo>
                <a:lnTo>
                  <a:pt x="88994" y="42207"/>
                </a:lnTo>
                <a:lnTo>
                  <a:pt x="88865" y="38971"/>
                </a:lnTo>
                <a:lnTo>
                  <a:pt x="54461" y="1809"/>
                </a:lnTo>
                <a:lnTo>
                  <a:pt x="38098" y="0"/>
                </a:lnTo>
                <a:close/>
              </a:path>
            </a:pathLst>
          </a:custGeom>
          <a:solidFill>
            <a:srgbClr val="ED21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233186" y="3808666"/>
            <a:ext cx="1054735" cy="794385"/>
          </a:xfrm>
          <a:custGeom>
            <a:avLst/>
            <a:gdLst/>
            <a:ahLst/>
            <a:cxnLst/>
            <a:rect l="l" t="t" r="r" b="b"/>
            <a:pathLst>
              <a:path w="1054735" h="794385">
                <a:moveTo>
                  <a:pt x="990117" y="0"/>
                </a:moveTo>
                <a:lnTo>
                  <a:pt x="64300" y="0"/>
                </a:lnTo>
                <a:lnTo>
                  <a:pt x="49902" y="1637"/>
                </a:lnTo>
                <a:lnTo>
                  <a:pt x="14918" y="23211"/>
                </a:lnTo>
                <a:lnTo>
                  <a:pt x="36" y="61906"/>
                </a:lnTo>
                <a:lnTo>
                  <a:pt x="0" y="729869"/>
                </a:lnTo>
                <a:lnTo>
                  <a:pt x="1638" y="744183"/>
                </a:lnTo>
                <a:lnTo>
                  <a:pt x="23251" y="779042"/>
                </a:lnTo>
                <a:lnTo>
                  <a:pt x="62121" y="793903"/>
                </a:lnTo>
                <a:lnTo>
                  <a:pt x="990117" y="793940"/>
                </a:lnTo>
                <a:lnTo>
                  <a:pt x="1004528" y="792296"/>
                </a:lnTo>
                <a:lnTo>
                  <a:pt x="1039427" y="770653"/>
                </a:lnTo>
                <a:lnTo>
                  <a:pt x="1054158" y="731851"/>
                </a:lnTo>
                <a:lnTo>
                  <a:pt x="1054160" y="682586"/>
                </a:lnTo>
                <a:lnTo>
                  <a:pt x="80416" y="682586"/>
                </a:lnTo>
                <a:lnTo>
                  <a:pt x="80416" y="89915"/>
                </a:lnTo>
                <a:lnTo>
                  <a:pt x="1054187" y="89915"/>
                </a:lnTo>
                <a:lnTo>
                  <a:pt x="1054188" y="64071"/>
                </a:lnTo>
                <a:lnTo>
                  <a:pt x="1040595" y="24737"/>
                </a:lnTo>
                <a:lnTo>
                  <a:pt x="1006389" y="2105"/>
                </a:lnTo>
                <a:lnTo>
                  <a:pt x="992112" y="30"/>
                </a:lnTo>
                <a:lnTo>
                  <a:pt x="990117" y="0"/>
                </a:lnTo>
                <a:close/>
              </a:path>
              <a:path w="1054735" h="794385">
                <a:moveTo>
                  <a:pt x="1054187" y="89915"/>
                </a:moveTo>
                <a:lnTo>
                  <a:pt x="974001" y="89915"/>
                </a:lnTo>
                <a:lnTo>
                  <a:pt x="974001" y="682586"/>
                </a:lnTo>
                <a:lnTo>
                  <a:pt x="1054160" y="682586"/>
                </a:lnTo>
                <a:lnTo>
                  <a:pt x="1054187" y="8991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520353" y="4633086"/>
            <a:ext cx="481965" cy="123825"/>
          </a:xfrm>
          <a:custGeom>
            <a:avLst/>
            <a:gdLst/>
            <a:ahLst/>
            <a:cxnLst/>
            <a:rect l="l" t="t" r="r" b="b"/>
            <a:pathLst>
              <a:path w="481964" h="123825">
                <a:moveTo>
                  <a:pt x="360527" y="0"/>
                </a:moveTo>
                <a:lnTo>
                  <a:pt x="121310" y="0"/>
                </a:lnTo>
                <a:lnTo>
                  <a:pt x="0" y="123278"/>
                </a:lnTo>
                <a:lnTo>
                  <a:pt x="481609" y="123278"/>
                </a:lnTo>
                <a:lnTo>
                  <a:pt x="36052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1408485" y="4073140"/>
            <a:ext cx="688340" cy="299720"/>
          </a:xfrm>
          <a:custGeom>
            <a:avLst/>
            <a:gdLst/>
            <a:ahLst/>
            <a:cxnLst/>
            <a:rect l="l" t="t" r="r" b="b"/>
            <a:pathLst>
              <a:path w="688339" h="299720">
                <a:moveTo>
                  <a:pt x="50453" y="213558"/>
                </a:moveTo>
                <a:lnTo>
                  <a:pt x="41411" y="213558"/>
                </a:lnTo>
                <a:lnTo>
                  <a:pt x="27269" y="215953"/>
                </a:lnTo>
                <a:lnTo>
                  <a:pt x="15110" y="222594"/>
                </a:lnTo>
                <a:lnTo>
                  <a:pt x="5748" y="232664"/>
                </a:lnTo>
                <a:lnTo>
                  <a:pt x="0" y="245346"/>
                </a:lnTo>
                <a:lnTo>
                  <a:pt x="1161" y="262734"/>
                </a:lnTo>
                <a:lnTo>
                  <a:pt x="23403" y="295091"/>
                </a:lnTo>
                <a:lnTo>
                  <a:pt x="41411" y="299295"/>
                </a:lnTo>
                <a:lnTo>
                  <a:pt x="55540" y="296912"/>
                </a:lnTo>
                <a:lnTo>
                  <a:pt x="67738" y="290303"/>
                </a:lnTo>
                <a:lnTo>
                  <a:pt x="77169" y="280279"/>
                </a:lnTo>
                <a:lnTo>
                  <a:pt x="82996" y="267652"/>
                </a:lnTo>
                <a:lnTo>
                  <a:pt x="84502" y="252242"/>
                </a:lnTo>
                <a:lnTo>
                  <a:pt x="83143" y="248229"/>
                </a:lnTo>
                <a:lnTo>
                  <a:pt x="81848" y="244266"/>
                </a:lnTo>
                <a:lnTo>
                  <a:pt x="109901" y="221762"/>
                </a:lnTo>
                <a:lnTo>
                  <a:pt x="65274" y="221762"/>
                </a:lnTo>
                <a:lnTo>
                  <a:pt x="58429" y="216898"/>
                </a:lnTo>
                <a:lnTo>
                  <a:pt x="50453" y="213558"/>
                </a:lnTo>
                <a:close/>
              </a:path>
              <a:path w="688339" h="299720">
                <a:moveTo>
                  <a:pt x="368573" y="90513"/>
                </a:moveTo>
                <a:lnTo>
                  <a:pt x="322858" y="90513"/>
                </a:lnTo>
                <a:lnTo>
                  <a:pt x="429603" y="181159"/>
                </a:lnTo>
                <a:lnTo>
                  <a:pt x="433549" y="187484"/>
                </a:lnTo>
                <a:lnTo>
                  <a:pt x="432418" y="189694"/>
                </a:lnTo>
                <a:lnTo>
                  <a:pt x="432418" y="192133"/>
                </a:lnTo>
                <a:lnTo>
                  <a:pt x="434792" y="206316"/>
                </a:lnTo>
                <a:lnTo>
                  <a:pt x="441383" y="218499"/>
                </a:lnTo>
                <a:lnTo>
                  <a:pt x="451400" y="227889"/>
                </a:lnTo>
                <a:lnTo>
                  <a:pt x="464050" y="233694"/>
                </a:lnTo>
                <a:lnTo>
                  <a:pt x="481496" y="232586"/>
                </a:lnTo>
                <a:lnTo>
                  <a:pt x="514006" y="210576"/>
                </a:lnTo>
                <a:lnTo>
                  <a:pt x="518372" y="187942"/>
                </a:lnTo>
                <a:lnTo>
                  <a:pt x="517013" y="184208"/>
                </a:lnTo>
                <a:lnTo>
                  <a:pt x="515946" y="180423"/>
                </a:lnTo>
                <a:lnTo>
                  <a:pt x="542210" y="156723"/>
                </a:lnTo>
                <a:lnTo>
                  <a:pt x="452540" y="156723"/>
                </a:lnTo>
                <a:lnTo>
                  <a:pt x="443646" y="150449"/>
                </a:lnTo>
                <a:lnTo>
                  <a:pt x="403675" y="119557"/>
                </a:lnTo>
                <a:lnTo>
                  <a:pt x="372370" y="93711"/>
                </a:lnTo>
                <a:lnTo>
                  <a:pt x="368573" y="90513"/>
                </a:lnTo>
                <a:close/>
              </a:path>
              <a:path w="688339" h="299720">
                <a:moveTo>
                  <a:pt x="313514" y="12028"/>
                </a:moveTo>
                <a:lnTo>
                  <a:pt x="271111" y="25389"/>
                </a:lnTo>
                <a:lnTo>
                  <a:pt x="259470" y="58948"/>
                </a:lnTo>
                <a:lnTo>
                  <a:pt x="260549" y="63812"/>
                </a:lnTo>
                <a:lnTo>
                  <a:pt x="262302" y="68447"/>
                </a:lnTo>
                <a:lnTo>
                  <a:pt x="65274" y="221762"/>
                </a:lnTo>
                <a:lnTo>
                  <a:pt x="109901" y="221762"/>
                </a:lnTo>
                <a:lnTo>
                  <a:pt x="238323" y="119151"/>
                </a:lnTo>
                <a:lnTo>
                  <a:pt x="272797" y="92108"/>
                </a:lnTo>
                <a:lnTo>
                  <a:pt x="319035" y="92108"/>
                </a:lnTo>
                <a:lnTo>
                  <a:pt x="322858" y="90513"/>
                </a:lnTo>
                <a:lnTo>
                  <a:pt x="368573" y="90513"/>
                </a:lnTo>
                <a:lnTo>
                  <a:pt x="343447" y="69228"/>
                </a:lnTo>
                <a:lnTo>
                  <a:pt x="344077" y="63583"/>
                </a:lnTo>
                <a:lnTo>
                  <a:pt x="345157" y="58948"/>
                </a:lnTo>
                <a:lnTo>
                  <a:pt x="345157" y="53626"/>
                </a:lnTo>
                <a:lnTo>
                  <a:pt x="342774" y="39410"/>
                </a:lnTo>
                <a:lnTo>
                  <a:pt x="336150" y="27191"/>
                </a:lnTo>
                <a:lnTo>
                  <a:pt x="326135" y="17808"/>
                </a:lnTo>
                <a:lnTo>
                  <a:pt x="313514" y="12028"/>
                </a:lnTo>
                <a:close/>
              </a:path>
              <a:path w="688339" h="299720">
                <a:moveTo>
                  <a:pt x="477270" y="149300"/>
                </a:moveTo>
                <a:lnTo>
                  <a:pt x="463574" y="151296"/>
                </a:lnTo>
                <a:lnTo>
                  <a:pt x="452540" y="156723"/>
                </a:lnTo>
                <a:lnTo>
                  <a:pt x="542210" y="156723"/>
                </a:lnTo>
                <a:lnTo>
                  <a:pt x="546433" y="152912"/>
                </a:lnTo>
                <a:lnTo>
                  <a:pt x="502540" y="152912"/>
                </a:lnTo>
                <a:lnTo>
                  <a:pt x="489052" y="151056"/>
                </a:lnTo>
                <a:lnTo>
                  <a:pt x="477270" y="149300"/>
                </a:lnTo>
                <a:close/>
              </a:path>
              <a:path w="688339" h="299720">
                <a:moveTo>
                  <a:pt x="653106" y="0"/>
                </a:moveTo>
                <a:lnTo>
                  <a:pt x="613344" y="16059"/>
                </a:lnTo>
                <a:lnTo>
                  <a:pt x="603818" y="48089"/>
                </a:lnTo>
                <a:lnTo>
                  <a:pt x="604955" y="53644"/>
                </a:lnTo>
                <a:lnTo>
                  <a:pt x="606929" y="58491"/>
                </a:lnTo>
                <a:lnTo>
                  <a:pt x="502540" y="152912"/>
                </a:lnTo>
                <a:lnTo>
                  <a:pt x="546433" y="152912"/>
                </a:lnTo>
                <a:lnTo>
                  <a:pt x="627059" y="80157"/>
                </a:lnTo>
                <a:lnTo>
                  <a:pt x="666096" y="80157"/>
                </a:lnTo>
                <a:lnTo>
                  <a:pt x="673005" y="76390"/>
                </a:lnTo>
                <a:lnTo>
                  <a:pt x="682369" y="66326"/>
                </a:lnTo>
                <a:lnTo>
                  <a:pt x="688113" y="53626"/>
                </a:lnTo>
                <a:lnTo>
                  <a:pt x="686952" y="36204"/>
                </a:lnTo>
                <a:lnTo>
                  <a:pt x="682287" y="21992"/>
                </a:lnTo>
                <a:lnTo>
                  <a:pt x="674701" y="11136"/>
                </a:lnTo>
                <a:lnTo>
                  <a:pt x="664780" y="3762"/>
                </a:lnTo>
                <a:lnTo>
                  <a:pt x="653106" y="0"/>
                </a:lnTo>
                <a:close/>
              </a:path>
              <a:path w="688339" h="299720">
                <a:moveTo>
                  <a:pt x="319035" y="92108"/>
                </a:moveTo>
                <a:lnTo>
                  <a:pt x="272797" y="92108"/>
                </a:lnTo>
                <a:lnTo>
                  <a:pt x="286478" y="94168"/>
                </a:lnTo>
                <a:lnTo>
                  <a:pt x="298225" y="96288"/>
                </a:lnTo>
                <a:lnTo>
                  <a:pt x="312552" y="94813"/>
                </a:lnTo>
                <a:lnTo>
                  <a:pt x="319035" y="92108"/>
                </a:lnTo>
                <a:close/>
              </a:path>
              <a:path w="688339" h="299720">
                <a:moveTo>
                  <a:pt x="666096" y="80157"/>
                </a:moveTo>
                <a:lnTo>
                  <a:pt x="627059" y="80157"/>
                </a:lnTo>
                <a:lnTo>
                  <a:pt x="633002" y="83205"/>
                </a:lnTo>
                <a:lnTo>
                  <a:pt x="639390" y="85415"/>
                </a:lnTo>
                <a:lnTo>
                  <a:pt x="646693" y="85415"/>
                </a:lnTo>
                <a:lnTo>
                  <a:pt x="660839" y="83023"/>
                </a:lnTo>
                <a:lnTo>
                  <a:pt x="666096" y="80157"/>
                </a:lnTo>
                <a:close/>
              </a:path>
            </a:pathLst>
          </a:custGeom>
          <a:solidFill>
            <a:srgbClr val="ED21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2382281" y="4889331"/>
            <a:ext cx="337185" cy="325755"/>
          </a:xfrm>
          <a:custGeom>
            <a:avLst/>
            <a:gdLst/>
            <a:ahLst/>
            <a:cxnLst/>
            <a:rect l="l" t="t" r="r" b="b"/>
            <a:pathLst>
              <a:path w="337185" h="325754">
                <a:moveTo>
                  <a:pt x="0" y="0"/>
                </a:moveTo>
                <a:lnTo>
                  <a:pt x="337007" y="325374"/>
                </a:lnTo>
              </a:path>
            </a:pathLst>
          </a:custGeom>
          <a:ln w="12700">
            <a:solidFill>
              <a:srgbClr val="9193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2618071" y="3768115"/>
            <a:ext cx="435609" cy="175260"/>
          </a:xfrm>
          <a:custGeom>
            <a:avLst/>
            <a:gdLst/>
            <a:ahLst/>
            <a:cxnLst/>
            <a:rect l="l" t="t" r="r" b="b"/>
            <a:pathLst>
              <a:path w="435610" h="175260">
                <a:moveTo>
                  <a:pt x="0" y="174688"/>
                </a:moveTo>
                <a:lnTo>
                  <a:pt x="435140" y="0"/>
                </a:lnTo>
              </a:path>
            </a:pathLst>
          </a:custGeom>
          <a:ln w="12700">
            <a:solidFill>
              <a:srgbClr val="9193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3015466" y="3752496"/>
            <a:ext cx="47625" cy="47625"/>
          </a:xfrm>
          <a:custGeom>
            <a:avLst/>
            <a:gdLst/>
            <a:ahLst/>
            <a:cxnLst/>
            <a:rect l="l" t="t" r="r" b="b"/>
            <a:pathLst>
              <a:path w="47625" h="47625">
                <a:moveTo>
                  <a:pt x="27793" y="0"/>
                </a:moveTo>
                <a:lnTo>
                  <a:pt x="15594" y="1024"/>
                </a:lnTo>
                <a:lnTo>
                  <a:pt x="5224" y="8434"/>
                </a:lnTo>
                <a:lnTo>
                  <a:pt x="0" y="19098"/>
                </a:lnTo>
                <a:lnTo>
                  <a:pt x="603" y="31024"/>
                </a:lnTo>
                <a:lnTo>
                  <a:pt x="8033" y="41804"/>
                </a:lnTo>
                <a:lnTo>
                  <a:pt x="18528" y="47301"/>
                </a:lnTo>
                <a:lnTo>
                  <a:pt x="30248" y="47018"/>
                </a:lnTo>
                <a:lnTo>
                  <a:pt x="41340" y="39591"/>
                </a:lnTo>
                <a:lnTo>
                  <a:pt x="47046" y="29222"/>
                </a:lnTo>
                <a:lnTo>
                  <a:pt x="46995" y="17645"/>
                </a:lnTo>
                <a:lnTo>
                  <a:pt x="46033" y="14748"/>
                </a:lnTo>
                <a:lnTo>
                  <a:pt x="38676" y="4886"/>
                </a:lnTo>
                <a:lnTo>
                  <a:pt x="2779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1491049" y="5104090"/>
            <a:ext cx="80645" cy="462915"/>
          </a:xfrm>
          <a:custGeom>
            <a:avLst/>
            <a:gdLst/>
            <a:ahLst/>
            <a:cxnLst/>
            <a:rect l="l" t="t" r="r" b="b"/>
            <a:pathLst>
              <a:path w="80644" h="462914">
                <a:moveTo>
                  <a:pt x="80200" y="0"/>
                </a:moveTo>
                <a:lnTo>
                  <a:pt x="0" y="462495"/>
                </a:lnTo>
              </a:path>
            </a:pathLst>
          </a:custGeom>
          <a:ln w="12700">
            <a:solidFill>
              <a:srgbClr val="9193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1467999" y="5527690"/>
            <a:ext cx="44450" cy="46355"/>
          </a:xfrm>
          <a:custGeom>
            <a:avLst/>
            <a:gdLst/>
            <a:ahLst/>
            <a:cxnLst/>
            <a:rect l="l" t="t" r="r" b="b"/>
            <a:pathLst>
              <a:path w="44450" h="46354">
                <a:moveTo>
                  <a:pt x="18719" y="0"/>
                </a:moveTo>
                <a:lnTo>
                  <a:pt x="7308" y="4124"/>
                </a:lnTo>
                <a:lnTo>
                  <a:pt x="422" y="12361"/>
                </a:lnTo>
                <a:lnTo>
                  <a:pt x="0" y="27407"/>
                </a:lnTo>
                <a:lnTo>
                  <a:pt x="5109" y="38470"/>
                </a:lnTo>
                <a:lnTo>
                  <a:pt x="14386" y="44910"/>
                </a:lnTo>
                <a:lnTo>
                  <a:pt x="18272" y="45936"/>
                </a:lnTo>
                <a:lnTo>
                  <a:pt x="31195" y="44671"/>
                </a:lnTo>
                <a:lnTo>
                  <a:pt x="41354" y="37201"/>
                </a:lnTo>
                <a:lnTo>
                  <a:pt x="43937" y="20706"/>
                </a:lnTo>
                <a:lnTo>
                  <a:pt x="41203" y="8784"/>
                </a:lnTo>
                <a:lnTo>
                  <a:pt x="34402" y="1298"/>
                </a:lnTo>
                <a:lnTo>
                  <a:pt x="1871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1474598" y="2916434"/>
            <a:ext cx="65405" cy="465455"/>
          </a:xfrm>
          <a:custGeom>
            <a:avLst/>
            <a:gdLst/>
            <a:ahLst/>
            <a:cxnLst/>
            <a:rect l="l" t="t" r="r" b="b"/>
            <a:pathLst>
              <a:path w="65405" h="465454">
                <a:moveTo>
                  <a:pt x="65392" y="465277"/>
                </a:moveTo>
                <a:lnTo>
                  <a:pt x="0" y="0"/>
                </a:lnTo>
              </a:path>
            </a:pathLst>
          </a:custGeom>
          <a:ln w="12700">
            <a:solidFill>
              <a:srgbClr val="9193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1456640" y="2908618"/>
            <a:ext cx="46990" cy="48260"/>
          </a:xfrm>
          <a:custGeom>
            <a:avLst/>
            <a:gdLst/>
            <a:ahLst/>
            <a:cxnLst/>
            <a:rect l="l" t="t" r="r" b="b"/>
            <a:pathLst>
              <a:path w="46990" h="48260">
                <a:moveTo>
                  <a:pt x="19446" y="0"/>
                </a:moveTo>
                <a:lnTo>
                  <a:pt x="7339" y="5312"/>
                </a:lnTo>
                <a:lnTo>
                  <a:pt x="0" y="15771"/>
                </a:lnTo>
                <a:lnTo>
                  <a:pt x="3181" y="33314"/>
                </a:lnTo>
                <a:lnTo>
                  <a:pt x="10564" y="43828"/>
                </a:lnTo>
                <a:lnTo>
                  <a:pt x="20657" y="47944"/>
                </a:lnTo>
                <a:lnTo>
                  <a:pt x="35390" y="43336"/>
                </a:lnTo>
                <a:lnTo>
                  <a:pt x="44220" y="34379"/>
                </a:lnTo>
                <a:lnTo>
                  <a:pt x="46849" y="22796"/>
                </a:lnTo>
                <a:lnTo>
                  <a:pt x="41758" y="9631"/>
                </a:lnTo>
                <a:lnTo>
                  <a:pt x="31951" y="1679"/>
                </a:lnTo>
                <a:lnTo>
                  <a:pt x="1944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2698390" y="5197114"/>
            <a:ext cx="44450" cy="46355"/>
          </a:xfrm>
          <a:custGeom>
            <a:avLst/>
            <a:gdLst/>
            <a:ahLst/>
            <a:cxnLst/>
            <a:rect l="l" t="t" r="r" b="b"/>
            <a:pathLst>
              <a:path w="44450" h="46354">
                <a:moveTo>
                  <a:pt x="18718" y="0"/>
                </a:moveTo>
                <a:lnTo>
                  <a:pt x="7306" y="4123"/>
                </a:lnTo>
                <a:lnTo>
                  <a:pt x="420" y="12358"/>
                </a:lnTo>
                <a:lnTo>
                  <a:pt x="0" y="27406"/>
                </a:lnTo>
                <a:lnTo>
                  <a:pt x="5109" y="38470"/>
                </a:lnTo>
                <a:lnTo>
                  <a:pt x="14387" y="44909"/>
                </a:lnTo>
                <a:lnTo>
                  <a:pt x="18273" y="45936"/>
                </a:lnTo>
                <a:lnTo>
                  <a:pt x="31196" y="44671"/>
                </a:lnTo>
                <a:lnTo>
                  <a:pt x="41355" y="37201"/>
                </a:lnTo>
                <a:lnTo>
                  <a:pt x="43938" y="20706"/>
                </a:lnTo>
                <a:lnTo>
                  <a:pt x="41204" y="8784"/>
                </a:lnTo>
                <a:lnTo>
                  <a:pt x="34403" y="1298"/>
                </a:lnTo>
                <a:lnTo>
                  <a:pt x="1871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"/>
          <p:cNvSpPr/>
          <p:nvPr/>
        </p:nvSpPr>
        <p:spPr>
          <a:xfrm>
            <a:off x="657857" y="396725"/>
            <a:ext cx="473709" cy="0"/>
          </a:xfrm>
          <a:custGeom>
            <a:avLst/>
            <a:gdLst/>
            <a:ahLst/>
            <a:cxnLst/>
            <a:rect l="l" t="t" r="r" b="b"/>
            <a:pathLst>
              <a:path w="473709">
                <a:moveTo>
                  <a:pt x="0" y="0"/>
                </a:moveTo>
                <a:lnTo>
                  <a:pt x="473621" y="0"/>
                </a:lnTo>
              </a:path>
            </a:pathLst>
          </a:custGeom>
          <a:ln w="22225">
            <a:solidFill>
              <a:schemeClr val="bg1">
                <a:lumMod val="65000"/>
              </a:schemeClr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5"/>
          <p:cNvSpPr/>
          <p:nvPr/>
        </p:nvSpPr>
        <p:spPr>
          <a:xfrm>
            <a:off x="1131479" y="396725"/>
            <a:ext cx="473709" cy="0"/>
          </a:xfrm>
          <a:custGeom>
            <a:avLst/>
            <a:gdLst/>
            <a:ahLst/>
            <a:cxnLst/>
            <a:rect l="l" t="t" r="r" b="b"/>
            <a:pathLst>
              <a:path w="473709">
                <a:moveTo>
                  <a:pt x="0" y="0"/>
                </a:moveTo>
                <a:lnTo>
                  <a:pt x="473621" y="0"/>
                </a:lnTo>
              </a:path>
            </a:pathLst>
          </a:custGeom>
          <a:ln w="22225">
            <a:solidFill>
              <a:schemeClr val="bg1">
                <a:lumMod val="65000"/>
              </a:schemeClr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6"/>
          <p:cNvSpPr txBox="1"/>
          <p:nvPr/>
        </p:nvSpPr>
        <p:spPr>
          <a:xfrm>
            <a:off x="451420" y="296987"/>
            <a:ext cx="127000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ru-RU" sz="1400" spc="-5" dirty="0" smtClean="0">
                <a:solidFill>
                  <a:schemeClr val="bg1">
                    <a:lumMod val="65000"/>
                  </a:schemeClr>
                </a:solidFill>
                <a:latin typeface="Maiandra GD"/>
                <a:cs typeface="Maiandra GD"/>
              </a:rPr>
              <a:t>4</a:t>
            </a:r>
            <a:endParaRPr sz="1400" dirty="0">
              <a:solidFill>
                <a:schemeClr val="bg1">
                  <a:lumMod val="65000"/>
                </a:schemeClr>
              </a:solidFill>
              <a:latin typeface="Maiandra GD"/>
              <a:cs typeface="Maiandra GD"/>
            </a:endParaRPr>
          </a:p>
        </p:txBody>
      </p:sp>
      <p:sp>
        <p:nvSpPr>
          <p:cNvPr id="49" name="object 7"/>
          <p:cNvSpPr/>
          <p:nvPr/>
        </p:nvSpPr>
        <p:spPr>
          <a:xfrm>
            <a:off x="2070100" y="396725"/>
            <a:ext cx="473709" cy="0"/>
          </a:xfrm>
          <a:custGeom>
            <a:avLst/>
            <a:gdLst/>
            <a:ahLst/>
            <a:cxnLst/>
            <a:rect l="l" t="t" r="r" b="b"/>
            <a:pathLst>
              <a:path w="473710">
                <a:moveTo>
                  <a:pt x="0" y="0"/>
                </a:moveTo>
                <a:lnTo>
                  <a:pt x="473621" y="0"/>
                </a:lnTo>
              </a:path>
            </a:pathLst>
          </a:custGeom>
          <a:ln w="22225">
            <a:solidFill>
              <a:srgbClr val="D2232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"/>
          <p:cNvSpPr/>
          <p:nvPr/>
        </p:nvSpPr>
        <p:spPr>
          <a:xfrm>
            <a:off x="1602284" y="396725"/>
            <a:ext cx="473709" cy="0"/>
          </a:xfrm>
          <a:custGeom>
            <a:avLst/>
            <a:gdLst/>
            <a:ahLst/>
            <a:cxnLst/>
            <a:rect l="l" t="t" r="r" b="b"/>
            <a:pathLst>
              <a:path w="473709">
                <a:moveTo>
                  <a:pt x="0" y="0"/>
                </a:moveTo>
                <a:lnTo>
                  <a:pt x="473621" y="0"/>
                </a:lnTo>
              </a:path>
            </a:pathLst>
          </a:custGeom>
          <a:ln w="22225">
            <a:solidFill>
              <a:schemeClr val="bg1">
                <a:lumMod val="65000"/>
              </a:schemeClr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Прямоугольник 50"/>
          <p:cNvSpPr/>
          <p:nvPr/>
        </p:nvSpPr>
        <p:spPr>
          <a:xfrm>
            <a:off x="5129614" y="3518452"/>
            <a:ext cx="5170086" cy="140597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0360" marR="257810">
              <a:lnSpc>
                <a:spcPct val="104200"/>
              </a:lnSpc>
            </a:pPr>
            <a:r>
              <a:rPr lang="ru-RU" sz="1300" b="1" spc="-10" dirty="0">
                <a:solidFill>
                  <a:schemeClr val="tx1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Очевидно,</a:t>
            </a:r>
            <a:r>
              <a:rPr lang="ru-RU" sz="1300" spc="-10" dirty="0">
                <a:solidFill>
                  <a:schemeClr val="tx1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 что менталитет столичного жителя отличается от менталитета жителя Уренгоя. Мы понимаем кросс-культурные различия населения всех российских регионов. Это позволяет нам разрабатывать рекламные кампании, максимально отвечающие специфике любой локальной аудитории.</a:t>
            </a:r>
          </a:p>
        </p:txBody>
      </p:sp>
      <p:sp>
        <p:nvSpPr>
          <p:cNvPr id="52" name="Прямоугольник 51"/>
          <p:cNvSpPr/>
          <p:nvPr/>
        </p:nvSpPr>
        <p:spPr>
          <a:xfrm>
            <a:off x="4698278" y="5415609"/>
            <a:ext cx="5417779" cy="141381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7335" marR="226695">
              <a:lnSpc>
                <a:spcPct val="104200"/>
              </a:lnSpc>
            </a:pPr>
            <a:r>
              <a:rPr lang="ru-RU" sz="1300" b="1" spc="-10" dirty="0">
                <a:solidFill>
                  <a:schemeClr val="tx1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Сотрудничая с нами, </a:t>
            </a:r>
            <a:r>
              <a:rPr lang="ru-RU" sz="1300" spc="-10" dirty="0">
                <a:solidFill>
                  <a:schemeClr val="tx1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клиенты получают реальный результат – стопроцентное попадание в аудиторию. Сочетание передовых западных технологий со спецификой работы в российских реалиях мы поддерживаем качественным сервисом, в котором не допускаем перерасхода средств.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4430" y="814808"/>
            <a:ext cx="9884539" cy="6155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000" spc="-75" dirty="0">
                <a:latin typeface="Aparajita" panose="020B0604020202020204" pitchFamily="34" charset="0"/>
                <a:cs typeface="Aparajita" panose="020B0604020202020204" pitchFamily="34" charset="0"/>
              </a:rPr>
              <a:t>КРЕАТИВ</a:t>
            </a:r>
          </a:p>
        </p:txBody>
      </p:sp>
      <p:sp>
        <p:nvSpPr>
          <p:cNvPr id="3" name="object 3"/>
          <p:cNvSpPr/>
          <p:nvPr/>
        </p:nvSpPr>
        <p:spPr>
          <a:xfrm>
            <a:off x="6648450" y="12"/>
            <a:ext cx="4035425" cy="7560309"/>
          </a:xfrm>
          <a:custGeom>
            <a:avLst/>
            <a:gdLst/>
            <a:ahLst/>
            <a:cxnLst/>
            <a:rect l="l" t="t" r="r" b="b"/>
            <a:pathLst>
              <a:path w="4035425" h="7560309">
                <a:moveTo>
                  <a:pt x="0" y="7559992"/>
                </a:moveTo>
                <a:lnTo>
                  <a:pt x="4035361" y="7559992"/>
                </a:lnTo>
                <a:lnTo>
                  <a:pt x="4035361" y="0"/>
                </a:lnTo>
                <a:lnTo>
                  <a:pt x="0" y="0"/>
                </a:lnTo>
                <a:lnTo>
                  <a:pt x="0" y="7559992"/>
                </a:lnTo>
                <a:close/>
              </a:path>
            </a:pathLst>
          </a:custGeom>
          <a:solidFill>
            <a:srgbClr val="91939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648450" y="12"/>
            <a:ext cx="4035361" cy="755999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653745" y="5139927"/>
            <a:ext cx="607060" cy="266700"/>
          </a:xfrm>
          <a:custGeom>
            <a:avLst/>
            <a:gdLst/>
            <a:ahLst/>
            <a:cxnLst/>
            <a:rect l="l" t="t" r="r" b="b"/>
            <a:pathLst>
              <a:path w="607059" h="266700">
                <a:moveTo>
                  <a:pt x="607060" y="0"/>
                </a:moveTo>
                <a:lnTo>
                  <a:pt x="0" y="0"/>
                </a:lnTo>
                <a:lnTo>
                  <a:pt x="2540" y="266700"/>
                </a:lnTo>
                <a:lnTo>
                  <a:pt x="607060" y="0"/>
                </a:lnTo>
                <a:close/>
              </a:path>
            </a:pathLst>
          </a:custGeom>
          <a:solidFill>
            <a:srgbClr val="A0A2A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078865" y="2161425"/>
            <a:ext cx="347980" cy="557530"/>
          </a:xfrm>
          <a:custGeom>
            <a:avLst/>
            <a:gdLst/>
            <a:ahLst/>
            <a:cxnLst/>
            <a:rect l="l" t="t" r="r" b="b"/>
            <a:pathLst>
              <a:path w="347980" h="557530">
                <a:moveTo>
                  <a:pt x="184349" y="0"/>
                </a:moveTo>
                <a:lnTo>
                  <a:pt x="164105" y="0"/>
                </a:lnTo>
                <a:lnTo>
                  <a:pt x="162632" y="292"/>
                </a:lnTo>
                <a:lnTo>
                  <a:pt x="161158" y="723"/>
                </a:lnTo>
                <a:lnTo>
                  <a:pt x="155669" y="1219"/>
                </a:lnTo>
                <a:lnTo>
                  <a:pt x="109286" y="14223"/>
                </a:lnTo>
                <a:lnTo>
                  <a:pt x="72552" y="35649"/>
                </a:lnTo>
                <a:lnTo>
                  <a:pt x="37146" y="71678"/>
                </a:lnTo>
                <a:lnTo>
                  <a:pt x="17947" y="105279"/>
                </a:lnTo>
                <a:lnTo>
                  <a:pt x="5153" y="144703"/>
                </a:lnTo>
                <a:lnTo>
                  <a:pt x="48" y="182994"/>
                </a:lnTo>
                <a:lnTo>
                  <a:pt x="0" y="196458"/>
                </a:lnTo>
                <a:lnTo>
                  <a:pt x="845" y="208864"/>
                </a:lnTo>
                <a:lnTo>
                  <a:pt x="13005" y="258530"/>
                </a:lnTo>
                <a:lnTo>
                  <a:pt x="33495" y="302246"/>
                </a:lnTo>
                <a:lnTo>
                  <a:pt x="40353" y="316277"/>
                </a:lnTo>
                <a:lnTo>
                  <a:pt x="45076" y="327921"/>
                </a:lnTo>
                <a:lnTo>
                  <a:pt x="48982" y="339651"/>
                </a:lnTo>
                <a:lnTo>
                  <a:pt x="52175" y="352186"/>
                </a:lnTo>
                <a:lnTo>
                  <a:pt x="54507" y="365498"/>
                </a:lnTo>
                <a:lnTo>
                  <a:pt x="56901" y="377967"/>
                </a:lnTo>
                <a:lnTo>
                  <a:pt x="59482" y="390410"/>
                </a:lnTo>
                <a:lnTo>
                  <a:pt x="59939" y="392861"/>
                </a:lnTo>
                <a:lnTo>
                  <a:pt x="60371" y="395732"/>
                </a:lnTo>
                <a:lnTo>
                  <a:pt x="57248" y="408958"/>
                </a:lnTo>
                <a:lnTo>
                  <a:pt x="57193" y="421784"/>
                </a:lnTo>
                <a:lnTo>
                  <a:pt x="60295" y="434035"/>
                </a:lnTo>
                <a:lnTo>
                  <a:pt x="61514" y="437222"/>
                </a:lnTo>
                <a:lnTo>
                  <a:pt x="61324" y="439597"/>
                </a:lnTo>
                <a:lnTo>
                  <a:pt x="57655" y="451817"/>
                </a:lnTo>
                <a:lnTo>
                  <a:pt x="56946" y="464337"/>
                </a:lnTo>
                <a:lnTo>
                  <a:pt x="59127" y="476507"/>
                </a:lnTo>
                <a:lnTo>
                  <a:pt x="64003" y="487704"/>
                </a:lnTo>
                <a:lnTo>
                  <a:pt x="71379" y="497304"/>
                </a:lnTo>
                <a:lnTo>
                  <a:pt x="81059" y="504685"/>
                </a:lnTo>
                <a:lnTo>
                  <a:pt x="85644" y="507276"/>
                </a:lnTo>
                <a:lnTo>
                  <a:pt x="87803" y="510565"/>
                </a:lnTo>
                <a:lnTo>
                  <a:pt x="118784" y="548929"/>
                </a:lnTo>
                <a:lnTo>
                  <a:pt x="160309" y="556866"/>
                </a:lnTo>
                <a:lnTo>
                  <a:pt x="172429" y="557034"/>
                </a:lnTo>
                <a:lnTo>
                  <a:pt x="185148" y="556855"/>
                </a:lnTo>
                <a:lnTo>
                  <a:pt x="225930" y="551847"/>
                </a:lnTo>
                <a:lnTo>
                  <a:pt x="254136" y="525558"/>
                </a:lnTo>
                <a:lnTo>
                  <a:pt x="255660" y="522138"/>
                </a:lnTo>
                <a:lnTo>
                  <a:pt x="180655" y="522138"/>
                </a:lnTo>
                <a:lnTo>
                  <a:pt x="168055" y="522121"/>
                </a:lnTo>
                <a:lnTo>
                  <a:pt x="129442" y="516467"/>
                </a:lnTo>
                <a:lnTo>
                  <a:pt x="117902" y="491794"/>
                </a:lnTo>
                <a:lnTo>
                  <a:pt x="281362" y="491794"/>
                </a:lnTo>
                <a:lnTo>
                  <a:pt x="283384" y="489365"/>
                </a:lnTo>
                <a:lnTo>
                  <a:pt x="288629" y="478580"/>
                </a:lnTo>
                <a:lnTo>
                  <a:pt x="289130" y="476313"/>
                </a:lnTo>
                <a:lnTo>
                  <a:pt x="250554" y="476313"/>
                </a:lnTo>
                <a:lnTo>
                  <a:pt x="139333" y="476058"/>
                </a:lnTo>
                <a:lnTo>
                  <a:pt x="98991" y="475266"/>
                </a:lnTo>
                <a:lnTo>
                  <a:pt x="90411" y="467432"/>
                </a:lnTo>
                <a:lnTo>
                  <a:pt x="90356" y="455256"/>
                </a:lnTo>
                <a:lnTo>
                  <a:pt x="93048" y="448500"/>
                </a:lnTo>
                <a:lnTo>
                  <a:pt x="98217" y="445808"/>
                </a:lnTo>
                <a:lnTo>
                  <a:pt x="289004" y="445808"/>
                </a:lnTo>
                <a:lnTo>
                  <a:pt x="287968" y="441604"/>
                </a:lnTo>
                <a:lnTo>
                  <a:pt x="287228" y="439597"/>
                </a:lnTo>
                <a:lnTo>
                  <a:pt x="287358" y="436689"/>
                </a:lnTo>
                <a:lnTo>
                  <a:pt x="289175" y="431227"/>
                </a:lnTo>
                <a:lnTo>
                  <a:pt x="289285" y="430644"/>
                </a:lnTo>
                <a:lnTo>
                  <a:pt x="250554" y="430644"/>
                </a:lnTo>
                <a:lnTo>
                  <a:pt x="139341" y="430390"/>
                </a:lnTo>
                <a:lnTo>
                  <a:pt x="98998" y="429599"/>
                </a:lnTo>
                <a:lnTo>
                  <a:pt x="90430" y="421784"/>
                </a:lnTo>
                <a:lnTo>
                  <a:pt x="90431" y="409412"/>
                </a:lnTo>
                <a:lnTo>
                  <a:pt x="93048" y="402831"/>
                </a:lnTo>
                <a:lnTo>
                  <a:pt x="98217" y="400138"/>
                </a:lnTo>
                <a:lnTo>
                  <a:pt x="289931" y="400138"/>
                </a:lnTo>
                <a:lnTo>
                  <a:pt x="290508" y="387375"/>
                </a:lnTo>
                <a:lnTo>
                  <a:pt x="291026" y="384949"/>
                </a:lnTo>
                <a:lnTo>
                  <a:pt x="93798" y="384937"/>
                </a:lnTo>
                <a:lnTo>
                  <a:pt x="88730" y="380771"/>
                </a:lnTo>
                <a:lnTo>
                  <a:pt x="83367" y="342836"/>
                </a:lnTo>
                <a:lnTo>
                  <a:pt x="66876" y="295735"/>
                </a:lnTo>
                <a:lnTo>
                  <a:pt x="54015" y="270344"/>
                </a:lnTo>
                <a:lnTo>
                  <a:pt x="48976" y="260059"/>
                </a:lnTo>
                <a:lnTo>
                  <a:pt x="36610" y="223690"/>
                </a:lnTo>
                <a:lnTo>
                  <a:pt x="32628" y="182994"/>
                </a:lnTo>
                <a:lnTo>
                  <a:pt x="33516" y="170305"/>
                </a:lnTo>
                <a:lnTo>
                  <a:pt x="46517" y="122154"/>
                </a:lnTo>
                <a:lnTo>
                  <a:pt x="74259" y="80329"/>
                </a:lnTo>
                <a:lnTo>
                  <a:pt x="104441" y="54842"/>
                </a:lnTo>
                <a:lnTo>
                  <a:pt x="150507" y="36885"/>
                </a:lnTo>
                <a:lnTo>
                  <a:pt x="174247" y="34576"/>
                </a:lnTo>
                <a:lnTo>
                  <a:pt x="274575" y="34576"/>
                </a:lnTo>
                <a:lnTo>
                  <a:pt x="270454" y="31445"/>
                </a:lnTo>
                <a:lnTo>
                  <a:pt x="223739" y="8614"/>
                </a:lnTo>
                <a:lnTo>
                  <a:pt x="209378" y="4423"/>
                </a:lnTo>
                <a:lnTo>
                  <a:pt x="184349" y="0"/>
                </a:lnTo>
                <a:close/>
              </a:path>
              <a:path w="347980" h="557530">
                <a:moveTo>
                  <a:pt x="281362" y="491794"/>
                </a:moveTo>
                <a:lnTo>
                  <a:pt x="117902" y="491794"/>
                </a:lnTo>
                <a:lnTo>
                  <a:pt x="229072" y="501538"/>
                </a:lnTo>
                <a:lnTo>
                  <a:pt x="222649" y="511687"/>
                </a:lnTo>
                <a:lnTo>
                  <a:pt x="210773" y="518887"/>
                </a:lnTo>
                <a:lnTo>
                  <a:pt x="193061" y="521974"/>
                </a:lnTo>
                <a:lnTo>
                  <a:pt x="180655" y="522138"/>
                </a:lnTo>
                <a:lnTo>
                  <a:pt x="255660" y="522138"/>
                </a:lnTo>
                <a:lnTo>
                  <a:pt x="260168" y="512025"/>
                </a:lnTo>
                <a:lnTo>
                  <a:pt x="260955" y="509803"/>
                </a:lnTo>
                <a:lnTo>
                  <a:pt x="262847" y="507415"/>
                </a:lnTo>
                <a:lnTo>
                  <a:pt x="265749" y="505848"/>
                </a:lnTo>
                <a:lnTo>
                  <a:pt x="275677" y="498624"/>
                </a:lnTo>
                <a:lnTo>
                  <a:pt x="281362" y="491794"/>
                </a:lnTo>
                <a:close/>
              </a:path>
              <a:path w="347980" h="557530">
                <a:moveTo>
                  <a:pt x="289004" y="445808"/>
                </a:moveTo>
                <a:lnTo>
                  <a:pt x="98217" y="445808"/>
                </a:lnTo>
                <a:lnTo>
                  <a:pt x="209308" y="445935"/>
                </a:lnTo>
                <a:lnTo>
                  <a:pt x="235313" y="446358"/>
                </a:lnTo>
                <a:lnTo>
                  <a:pt x="249392" y="446787"/>
                </a:lnTo>
                <a:lnTo>
                  <a:pt x="257995" y="454645"/>
                </a:lnTo>
                <a:lnTo>
                  <a:pt x="258097" y="466890"/>
                </a:lnTo>
                <a:lnTo>
                  <a:pt x="255494" y="473417"/>
                </a:lnTo>
                <a:lnTo>
                  <a:pt x="250554" y="476313"/>
                </a:lnTo>
                <a:lnTo>
                  <a:pt x="289130" y="476313"/>
                </a:lnTo>
                <a:lnTo>
                  <a:pt x="291213" y="466890"/>
                </a:lnTo>
                <a:lnTo>
                  <a:pt x="291084" y="454247"/>
                </a:lnTo>
                <a:lnTo>
                  <a:pt x="289004" y="445808"/>
                </a:lnTo>
                <a:close/>
              </a:path>
              <a:path w="347980" h="557530">
                <a:moveTo>
                  <a:pt x="289931" y="400138"/>
                </a:moveTo>
                <a:lnTo>
                  <a:pt x="98217" y="400138"/>
                </a:lnTo>
                <a:lnTo>
                  <a:pt x="221991" y="400410"/>
                </a:lnTo>
                <a:lnTo>
                  <a:pt x="249370" y="401107"/>
                </a:lnTo>
                <a:lnTo>
                  <a:pt x="257985" y="408958"/>
                </a:lnTo>
                <a:lnTo>
                  <a:pt x="258097" y="421208"/>
                </a:lnTo>
                <a:lnTo>
                  <a:pt x="255494" y="427736"/>
                </a:lnTo>
                <a:lnTo>
                  <a:pt x="250554" y="430644"/>
                </a:lnTo>
                <a:lnTo>
                  <a:pt x="289285" y="430644"/>
                </a:lnTo>
                <a:lnTo>
                  <a:pt x="291478" y="418966"/>
                </a:lnTo>
                <a:lnTo>
                  <a:pt x="290787" y="406374"/>
                </a:lnTo>
                <a:lnTo>
                  <a:pt x="289873" y="401434"/>
                </a:lnTo>
                <a:lnTo>
                  <a:pt x="289931" y="400138"/>
                </a:lnTo>
                <a:close/>
              </a:path>
              <a:path w="347980" h="557530">
                <a:moveTo>
                  <a:pt x="274575" y="34576"/>
                </a:moveTo>
                <a:lnTo>
                  <a:pt x="174247" y="34576"/>
                </a:lnTo>
                <a:lnTo>
                  <a:pt x="186108" y="35087"/>
                </a:lnTo>
                <a:lnTo>
                  <a:pt x="197894" y="36705"/>
                </a:lnTo>
                <a:lnTo>
                  <a:pt x="243219" y="54247"/>
                </a:lnTo>
                <a:lnTo>
                  <a:pt x="273197" y="78381"/>
                </a:lnTo>
                <a:lnTo>
                  <a:pt x="300687" y="118286"/>
                </a:lnTo>
                <a:lnTo>
                  <a:pt x="313856" y="167043"/>
                </a:lnTo>
                <a:lnTo>
                  <a:pt x="315106" y="196458"/>
                </a:lnTo>
                <a:lnTo>
                  <a:pt x="314515" y="210155"/>
                </a:lnTo>
                <a:lnTo>
                  <a:pt x="300314" y="257863"/>
                </a:lnTo>
                <a:lnTo>
                  <a:pt x="289126" y="281126"/>
                </a:lnTo>
                <a:lnTo>
                  <a:pt x="284127" y="291654"/>
                </a:lnTo>
                <a:lnTo>
                  <a:pt x="268345" y="330847"/>
                </a:lnTo>
                <a:lnTo>
                  <a:pt x="260952" y="369018"/>
                </a:lnTo>
                <a:lnTo>
                  <a:pt x="255300" y="381631"/>
                </a:lnTo>
                <a:lnTo>
                  <a:pt x="241664" y="384949"/>
                </a:lnTo>
                <a:lnTo>
                  <a:pt x="291029" y="384937"/>
                </a:lnTo>
                <a:lnTo>
                  <a:pt x="292133" y="379768"/>
                </a:lnTo>
                <a:lnTo>
                  <a:pt x="292502" y="377266"/>
                </a:lnTo>
                <a:lnTo>
                  <a:pt x="294060" y="364453"/>
                </a:lnTo>
                <a:lnTo>
                  <a:pt x="296174" y="352428"/>
                </a:lnTo>
                <a:lnTo>
                  <a:pt x="308764" y="315191"/>
                </a:lnTo>
                <a:lnTo>
                  <a:pt x="324596" y="283072"/>
                </a:lnTo>
                <a:lnTo>
                  <a:pt x="331522" y="268878"/>
                </a:lnTo>
                <a:lnTo>
                  <a:pt x="345047" y="223690"/>
                </a:lnTo>
                <a:lnTo>
                  <a:pt x="347611" y="187073"/>
                </a:lnTo>
                <a:lnTo>
                  <a:pt x="347000" y="174157"/>
                </a:lnTo>
                <a:lnTo>
                  <a:pt x="340718" y="132775"/>
                </a:lnTo>
                <a:lnTo>
                  <a:pt x="326782" y="96891"/>
                </a:lnTo>
                <a:lnTo>
                  <a:pt x="305892" y="64975"/>
                </a:lnTo>
                <a:lnTo>
                  <a:pt x="280023" y="38715"/>
                </a:lnTo>
                <a:lnTo>
                  <a:pt x="274575" y="34576"/>
                </a:lnTo>
                <a:close/>
              </a:path>
            </a:pathLst>
          </a:custGeom>
          <a:solidFill>
            <a:srgbClr val="9A9A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222931" y="2312641"/>
            <a:ext cx="80645" cy="233679"/>
          </a:xfrm>
          <a:custGeom>
            <a:avLst/>
            <a:gdLst/>
            <a:ahLst/>
            <a:cxnLst/>
            <a:rect l="l" t="t" r="r" b="b"/>
            <a:pathLst>
              <a:path w="80644" h="233680">
                <a:moveTo>
                  <a:pt x="0" y="0"/>
                </a:moveTo>
                <a:lnTo>
                  <a:pt x="80467" y="0"/>
                </a:lnTo>
                <a:lnTo>
                  <a:pt x="0" y="108191"/>
                </a:lnTo>
                <a:lnTo>
                  <a:pt x="40233" y="178523"/>
                </a:lnTo>
                <a:lnTo>
                  <a:pt x="30124" y="233679"/>
                </a:lnTo>
              </a:path>
            </a:pathLst>
          </a:custGeom>
          <a:ln w="25399">
            <a:solidFill>
              <a:srgbClr val="EE2D3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2738359" y="2155700"/>
            <a:ext cx="3352165" cy="11079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</a:pPr>
            <a:r>
              <a:rPr sz="2400" b="0" dirty="0">
                <a:solidFill>
                  <a:srgbClr val="ED2124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Любой </a:t>
            </a:r>
            <a:r>
              <a:rPr sz="2400" b="0" spc="-10" dirty="0">
                <a:solidFill>
                  <a:srgbClr val="ED2124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кре</a:t>
            </a:r>
            <a:r>
              <a:rPr sz="2400" b="0" spc="-30" dirty="0">
                <a:solidFill>
                  <a:srgbClr val="ED2124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а</a:t>
            </a:r>
            <a:r>
              <a:rPr sz="2400" b="0" spc="-15" dirty="0">
                <a:solidFill>
                  <a:srgbClr val="ED2124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тив</a:t>
            </a:r>
            <a:r>
              <a:rPr sz="2400" b="0" dirty="0">
                <a:solidFill>
                  <a:srgbClr val="ED2124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sz="2400" b="0" spc="-20" dirty="0">
                <a:solidFill>
                  <a:srgbClr val="ED2124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д</a:t>
            </a:r>
            <a:r>
              <a:rPr sz="2400" b="0" spc="-40" dirty="0">
                <a:solidFill>
                  <a:srgbClr val="ED2124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о</a:t>
            </a:r>
            <a:r>
              <a:rPr sz="2400" b="0" spc="50" dirty="0">
                <a:solidFill>
                  <a:srgbClr val="ED2124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л</a:t>
            </a:r>
            <a:r>
              <a:rPr sz="2400" b="0" spc="40" dirty="0">
                <a:solidFill>
                  <a:srgbClr val="ED2124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ж</a:t>
            </a:r>
            <a:r>
              <a:rPr sz="2400" b="0" spc="5" dirty="0">
                <a:solidFill>
                  <a:srgbClr val="ED2124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ен</a:t>
            </a:r>
            <a:r>
              <a:rPr sz="2400" b="0" dirty="0">
                <a:solidFill>
                  <a:srgbClr val="ED2124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 реш</a:t>
            </a:r>
            <a:r>
              <a:rPr sz="2400" b="0" spc="-20" dirty="0">
                <a:solidFill>
                  <a:srgbClr val="ED2124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а</a:t>
            </a:r>
            <a:r>
              <a:rPr sz="2400" b="0" spc="-30" dirty="0">
                <a:solidFill>
                  <a:srgbClr val="ED2124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ть</a:t>
            </a:r>
            <a:r>
              <a:rPr sz="2400" b="0" dirty="0">
                <a:solidFill>
                  <a:srgbClr val="ED2124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sz="2400" b="0" spc="-10" dirty="0">
                <a:solidFill>
                  <a:srgbClr val="ED2124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мар</a:t>
            </a:r>
            <a:r>
              <a:rPr sz="2400" b="0" spc="-30" dirty="0">
                <a:solidFill>
                  <a:srgbClr val="ED2124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к</a:t>
            </a:r>
            <a:r>
              <a:rPr sz="2400" b="0" spc="-15" dirty="0">
                <a:solidFill>
                  <a:srgbClr val="ED2124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е</a:t>
            </a:r>
            <a:r>
              <a:rPr sz="2400" b="0" spc="-10" dirty="0">
                <a:solidFill>
                  <a:srgbClr val="ED2124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тин</a:t>
            </a:r>
            <a:r>
              <a:rPr sz="2400" b="0" spc="-35" dirty="0">
                <a:solidFill>
                  <a:srgbClr val="ED2124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г</a:t>
            </a:r>
            <a:r>
              <a:rPr sz="2400" b="0" spc="-5" dirty="0">
                <a:solidFill>
                  <a:srgbClr val="ED2124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овые </a:t>
            </a:r>
            <a:r>
              <a:rPr sz="2400" b="0" spc="-30" dirty="0" err="1">
                <a:solidFill>
                  <a:srgbClr val="ED2124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задачи</a:t>
            </a:r>
            <a:r>
              <a:rPr sz="2400" b="0" dirty="0">
                <a:solidFill>
                  <a:srgbClr val="ED2124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sz="2400" b="0" spc="-5" dirty="0" err="1" smtClean="0">
                <a:solidFill>
                  <a:srgbClr val="ED2124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клиен</a:t>
            </a:r>
            <a:r>
              <a:rPr sz="2400" b="0" spc="-25" dirty="0" err="1" smtClean="0">
                <a:solidFill>
                  <a:srgbClr val="ED2124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т</a:t>
            </a:r>
            <a:r>
              <a:rPr sz="2400" b="0" dirty="0" err="1" smtClean="0">
                <a:solidFill>
                  <a:srgbClr val="ED2124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а</a:t>
            </a:r>
            <a:endParaRPr sz="2400" dirty="0">
              <a:latin typeface="Aparajita" panose="020B0604020202020204" pitchFamily="34" charset="0"/>
              <a:cs typeface="Aparajita" panose="020B0604020202020204" pitchFamily="34" charset="0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2315537" y="5705758"/>
            <a:ext cx="3180080" cy="579120"/>
          </a:xfrm>
          <a:custGeom>
            <a:avLst/>
            <a:gdLst/>
            <a:ahLst/>
            <a:cxnLst/>
            <a:rect l="l" t="t" r="r" b="b"/>
            <a:pathLst>
              <a:path w="3180079" h="579120">
                <a:moveTo>
                  <a:pt x="0" y="464223"/>
                </a:moveTo>
                <a:lnTo>
                  <a:pt x="92476" y="405716"/>
                </a:lnTo>
                <a:lnTo>
                  <a:pt x="175717" y="353041"/>
                </a:lnTo>
                <a:lnTo>
                  <a:pt x="250211" y="305875"/>
                </a:lnTo>
                <a:lnTo>
                  <a:pt x="316449" y="263897"/>
                </a:lnTo>
                <a:lnTo>
                  <a:pt x="374920" y="226786"/>
                </a:lnTo>
                <a:lnTo>
                  <a:pt x="426114" y="194220"/>
                </a:lnTo>
                <a:lnTo>
                  <a:pt x="470521" y="165877"/>
                </a:lnTo>
                <a:lnTo>
                  <a:pt x="508631" y="141436"/>
                </a:lnTo>
                <a:lnTo>
                  <a:pt x="540933" y="120575"/>
                </a:lnTo>
                <a:lnTo>
                  <a:pt x="590072" y="88307"/>
                </a:lnTo>
                <a:lnTo>
                  <a:pt x="621859" y="66499"/>
                </a:lnTo>
                <a:lnTo>
                  <a:pt x="651116" y="40863"/>
                </a:lnTo>
                <a:lnTo>
                  <a:pt x="653021" y="35407"/>
                </a:lnTo>
                <a:lnTo>
                  <a:pt x="1445983" y="461086"/>
                </a:lnTo>
                <a:lnTo>
                  <a:pt x="2006396" y="0"/>
                </a:lnTo>
                <a:lnTo>
                  <a:pt x="2600756" y="579119"/>
                </a:lnTo>
                <a:lnTo>
                  <a:pt x="3179876" y="182879"/>
                </a:lnTo>
              </a:path>
            </a:pathLst>
          </a:custGeom>
          <a:ln w="38100">
            <a:solidFill>
              <a:srgbClr val="ED212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241056" y="5858022"/>
            <a:ext cx="258445" cy="295275"/>
          </a:xfrm>
          <a:custGeom>
            <a:avLst/>
            <a:gdLst/>
            <a:ahLst/>
            <a:cxnLst/>
            <a:rect l="l" t="t" r="r" b="b"/>
            <a:pathLst>
              <a:path w="258445" h="295275">
                <a:moveTo>
                  <a:pt x="0" y="0"/>
                </a:moveTo>
                <a:lnTo>
                  <a:pt x="258445" y="18072"/>
                </a:lnTo>
                <a:lnTo>
                  <a:pt x="239077" y="295021"/>
                </a:lnTo>
              </a:path>
            </a:pathLst>
          </a:custGeom>
          <a:ln w="38100">
            <a:solidFill>
              <a:srgbClr val="ED212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4"/>
          <p:cNvSpPr/>
          <p:nvPr/>
        </p:nvSpPr>
        <p:spPr>
          <a:xfrm>
            <a:off x="657857" y="396725"/>
            <a:ext cx="473709" cy="0"/>
          </a:xfrm>
          <a:custGeom>
            <a:avLst/>
            <a:gdLst/>
            <a:ahLst/>
            <a:cxnLst/>
            <a:rect l="l" t="t" r="r" b="b"/>
            <a:pathLst>
              <a:path w="473709">
                <a:moveTo>
                  <a:pt x="0" y="0"/>
                </a:moveTo>
                <a:lnTo>
                  <a:pt x="473621" y="0"/>
                </a:lnTo>
              </a:path>
            </a:pathLst>
          </a:custGeom>
          <a:ln w="22225">
            <a:solidFill>
              <a:schemeClr val="bg1">
                <a:lumMod val="65000"/>
              </a:schemeClr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5"/>
          <p:cNvSpPr/>
          <p:nvPr/>
        </p:nvSpPr>
        <p:spPr>
          <a:xfrm>
            <a:off x="1131479" y="396725"/>
            <a:ext cx="473709" cy="0"/>
          </a:xfrm>
          <a:custGeom>
            <a:avLst/>
            <a:gdLst/>
            <a:ahLst/>
            <a:cxnLst/>
            <a:rect l="l" t="t" r="r" b="b"/>
            <a:pathLst>
              <a:path w="473709">
                <a:moveTo>
                  <a:pt x="0" y="0"/>
                </a:moveTo>
                <a:lnTo>
                  <a:pt x="473621" y="0"/>
                </a:lnTo>
              </a:path>
            </a:pathLst>
          </a:custGeom>
          <a:ln w="22225">
            <a:solidFill>
              <a:schemeClr val="bg1">
                <a:lumMod val="65000"/>
              </a:schemeClr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6"/>
          <p:cNvSpPr txBox="1"/>
          <p:nvPr/>
        </p:nvSpPr>
        <p:spPr>
          <a:xfrm>
            <a:off x="451420" y="296987"/>
            <a:ext cx="127000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ru-RU" sz="1400" spc="-5" dirty="0" smtClean="0">
                <a:solidFill>
                  <a:schemeClr val="bg1">
                    <a:lumMod val="65000"/>
                  </a:schemeClr>
                </a:solidFill>
                <a:latin typeface="Maiandra GD"/>
                <a:cs typeface="Maiandra GD"/>
              </a:rPr>
              <a:t>5</a:t>
            </a:r>
            <a:endParaRPr sz="1400" dirty="0">
              <a:solidFill>
                <a:schemeClr val="bg1">
                  <a:lumMod val="65000"/>
                </a:schemeClr>
              </a:solidFill>
              <a:latin typeface="Maiandra GD"/>
              <a:cs typeface="Maiandra GD"/>
            </a:endParaRPr>
          </a:p>
        </p:txBody>
      </p:sp>
      <p:sp>
        <p:nvSpPr>
          <p:cNvPr id="22" name="object 7"/>
          <p:cNvSpPr/>
          <p:nvPr/>
        </p:nvSpPr>
        <p:spPr>
          <a:xfrm>
            <a:off x="2527300" y="396725"/>
            <a:ext cx="473709" cy="0"/>
          </a:xfrm>
          <a:custGeom>
            <a:avLst/>
            <a:gdLst/>
            <a:ahLst/>
            <a:cxnLst/>
            <a:rect l="l" t="t" r="r" b="b"/>
            <a:pathLst>
              <a:path w="473710">
                <a:moveTo>
                  <a:pt x="0" y="0"/>
                </a:moveTo>
                <a:lnTo>
                  <a:pt x="473621" y="0"/>
                </a:lnTo>
              </a:path>
            </a:pathLst>
          </a:custGeom>
          <a:ln w="22225">
            <a:solidFill>
              <a:srgbClr val="D2232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5"/>
          <p:cNvSpPr/>
          <p:nvPr/>
        </p:nvSpPr>
        <p:spPr>
          <a:xfrm>
            <a:off x="1602284" y="396725"/>
            <a:ext cx="473709" cy="0"/>
          </a:xfrm>
          <a:custGeom>
            <a:avLst/>
            <a:gdLst/>
            <a:ahLst/>
            <a:cxnLst/>
            <a:rect l="l" t="t" r="r" b="b"/>
            <a:pathLst>
              <a:path w="473709">
                <a:moveTo>
                  <a:pt x="0" y="0"/>
                </a:moveTo>
                <a:lnTo>
                  <a:pt x="473621" y="0"/>
                </a:lnTo>
              </a:path>
            </a:pathLst>
          </a:custGeom>
          <a:ln w="22225">
            <a:solidFill>
              <a:schemeClr val="bg1">
                <a:lumMod val="65000"/>
              </a:schemeClr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5"/>
          <p:cNvSpPr/>
          <p:nvPr/>
        </p:nvSpPr>
        <p:spPr>
          <a:xfrm>
            <a:off x="2070100" y="396725"/>
            <a:ext cx="473709" cy="0"/>
          </a:xfrm>
          <a:custGeom>
            <a:avLst/>
            <a:gdLst/>
            <a:ahLst/>
            <a:cxnLst/>
            <a:rect l="l" t="t" r="r" b="b"/>
            <a:pathLst>
              <a:path w="473709">
                <a:moveTo>
                  <a:pt x="0" y="0"/>
                </a:moveTo>
                <a:lnTo>
                  <a:pt x="473621" y="0"/>
                </a:lnTo>
              </a:path>
            </a:pathLst>
          </a:custGeom>
          <a:ln w="22225">
            <a:solidFill>
              <a:schemeClr val="bg1">
                <a:lumMod val="65000"/>
              </a:schemeClr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Прямоугольник 24"/>
          <p:cNvSpPr/>
          <p:nvPr/>
        </p:nvSpPr>
        <p:spPr>
          <a:xfrm>
            <a:off x="1917700" y="3613738"/>
            <a:ext cx="5343105" cy="1539287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83870" marR="448309">
              <a:lnSpc>
                <a:spcPct val="107200"/>
              </a:lnSpc>
            </a:pPr>
            <a:r>
              <a:rPr lang="ru-RU" sz="1500" b="1" dirty="0">
                <a:solidFill>
                  <a:schemeClr val="tx1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Работая в этой концепции, </a:t>
            </a:r>
            <a:r>
              <a:rPr lang="ru-RU" sz="1500" dirty="0">
                <a:solidFill>
                  <a:schemeClr val="tx1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мы привносим в проект свой опыт, знание рынка, понимание </a:t>
            </a:r>
            <a:r>
              <a:rPr lang="ru-RU" sz="1500" dirty="0" err="1">
                <a:solidFill>
                  <a:schemeClr val="tx1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инсайтов</a:t>
            </a:r>
            <a:r>
              <a:rPr lang="ru-RU" sz="1500" dirty="0">
                <a:solidFill>
                  <a:schemeClr val="tx1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.</a:t>
            </a:r>
          </a:p>
          <a:p>
            <a:pPr marL="483870" marR="417830">
              <a:lnSpc>
                <a:spcPct val="107200"/>
              </a:lnSpc>
            </a:pPr>
            <a:r>
              <a:rPr lang="ru-RU" sz="1500" dirty="0">
                <a:solidFill>
                  <a:schemeClr val="tx1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Поэтому наши идеи не оторваны от реальности, они органично вписываются в нее.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4430" y="814808"/>
            <a:ext cx="9884539" cy="6155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000" spc="-105" dirty="0">
                <a:solidFill>
                  <a:srgbClr val="919396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ПРОИЗВ</a:t>
            </a:r>
            <a:r>
              <a:rPr sz="4000" spc="-200" dirty="0">
                <a:solidFill>
                  <a:srgbClr val="919396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О</a:t>
            </a:r>
            <a:r>
              <a:rPr sz="4000" spc="225" dirty="0">
                <a:solidFill>
                  <a:srgbClr val="919396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Д</a:t>
            </a:r>
            <a:r>
              <a:rPr sz="4000" spc="-370" dirty="0">
                <a:solidFill>
                  <a:srgbClr val="919396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С</a:t>
            </a:r>
            <a:r>
              <a:rPr sz="4000" spc="-185" dirty="0">
                <a:solidFill>
                  <a:srgbClr val="919396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ТВО</a:t>
            </a:r>
            <a:r>
              <a:rPr sz="4000" spc="-114" dirty="0">
                <a:solidFill>
                  <a:srgbClr val="919396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sz="4000" spc="-120" dirty="0">
                <a:latin typeface="Aparajita" panose="020B0604020202020204" pitchFamily="34" charset="0"/>
                <a:cs typeface="Aparajita" panose="020B0604020202020204" pitchFamily="34" charset="0"/>
              </a:rPr>
              <a:t>ТВ-Р</a:t>
            </a:r>
            <a:r>
              <a:rPr sz="4000" spc="-240" dirty="0">
                <a:latin typeface="Aparajita" panose="020B0604020202020204" pitchFamily="34" charset="0"/>
                <a:cs typeface="Aparajita" panose="020B0604020202020204" pitchFamily="34" charset="0"/>
              </a:rPr>
              <a:t>О</a:t>
            </a:r>
            <a:r>
              <a:rPr sz="4000" spc="60" dirty="0">
                <a:latin typeface="Aparajita" panose="020B0604020202020204" pitchFamily="34" charset="0"/>
                <a:cs typeface="Aparajita" panose="020B0604020202020204" pitchFamily="34" charset="0"/>
              </a:rPr>
              <a:t>ЛИ</a:t>
            </a:r>
            <a:r>
              <a:rPr sz="4000" spc="-30" dirty="0">
                <a:latin typeface="Aparajita" panose="020B0604020202020204" pitchFamily="34" charset="0"/>
                <a:cs typeface="Aparajita" panose="020B0604020202020204" pitchFamily="34" charset="0"/>
              </a:rPr>
              <a:t>К</a:t>
            </a:r>
            <a:r>
              <a:rPr sz="4000" spc="-220" dirty="0">
                <a:latin typeface="Aparajita" panose="020B0604020202020204" pitchFamily="34" charset="0"/>
                <a:cs typeface="Aparajita" panose="020B0604020202020204" pitchFamily="34" charset="0"/>
              </a:rPr>
              <a:t>ОВ</a:t>
            </a:r>
          </a:p>
        </p:txBody>
      </p:sp>
      <p:sp>
        <p:nvSpPr>
          <p:cNvPr id="10" name="object 10"/>
          <p:cNvSpPr/>
          <p:nvPr/>
        </p:nvSpPr>
        <p:spPr>
          <a:xfrm>
            <a:off x="0" y="3879757"/>
            <a:ext cx="9473565" cy="0"/>
          </a:xfrm>
          <a:custGeom>
            <a:avLst/>
            <a:gdLst/>
            <a:ahLst/>
            <a:cxnLst/>
            <a:rect l="l" t="t" r="r" b="b"/>
            <a:pathLst>
              <a:path w="9473565">
                <a:moveTo>
                  <a:pt x="947350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9193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0" y="6500761"/>
            <a:ext cx="9473565" cy="0"/>
          </a:xfrm>
          <a:custGeom>
            <a:avLst/>
            <a:gdLst/>
            <a:ahLst/>
            <a:cxnLst/>
            <a:rect l="l" t="t" r="r" b="b"/>
            <a:pathLst>
              <a:path w="9473565">
                <a:moveTo>
                  <a:pt x="947350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9193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9467150" y="3886107"/>
            <a:ext cx="0" cy="2621280"/>
          </a:xfrm>
          <a:custGeom>
            <a:avLst/>
            <a:gdLst/>
            <a:ahLst/>
            <a:cxnLst/>
            <a:rect l="l" t="t" r="r" b="b"/>
            <a:pathLst>
              <a:path h="2621279">
                <a:moveTo>
                  <a:pt x="0" y="0"/>
                </a:moveTo>
                <a:lnTo>
                  <a:pt x="0" y="2621000"/>
                </a:lnTo>
              </a:path>
            </a:pathLst>
          </a:custGeom>
          <a:ln w="12700">
            <a:solidFill>
              <a:srgbClr val="9193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983475" y="3891002"/>
            <a:ext cx="0" cy="984885"/>
          </a:xfrm>
          <a:custGeom>
            <a:avLst/>
            <a:gdLst/>
            <a:ahLst/>
            <a:cxnLst/>
            <a:rect l="l" t="t" r="r" b="b"/>
            <a:pathLst>
              <a:path h="984885">
                <a:moveTo>
                  <a:pt x="0" y="0"/>
                </a:moveTo>
                <a:lnTo>
                  <a:pt x="0" y="984427"/>
                </a:lnTo>
              </a:path>
            </a:pathLst>
          </a:custGeom>
          <a:ln w="12700">
            <a:solidFill>
              <a:srgbClr val="9193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524629" y="5373787"/>
            <a:ext cx="0" cy="1133475"/>
          </a:xfrm>
          <a:custGeom>
            <a:avLst/>
            <a:gdLst/>
            <a:ahLst/>
            <a:cxnLst/>
            <a:rect l="l" t="t" r="r" b="b"/>
            <a:pathLst>
              <a:path h="1133475">
                <a:moveTo>
                  <a:pt x="0" y="0"/>
                </a:moveTo>
                <a:lnTo>
                  <a:pt x="0" y="1133322"/>
                </a:lnTo>
              </a:path>
            </a:pathLst>
          </a:custGeom>
          <a:ln w="12700">
            <a:solidFill>
              <a:srgbClr val="9193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499605" y="5321200"/>
            <a:ext cx="54610" cy="54610"/>
          </a:xfrm>
          <a:custGeom>
            <a:avLst/>
            <a:gdLst/>
            <a:ahLst/>
            <a:cxnLst/>
            <a:rect l="l" t="t" r="r" b="b"/>
            <a:pathLst>
              <a:path w="54610" h="54610">
                <a:moveTo>
                  <a:pt x="27777" y="0"/>
                </a:moveTo>
                <a:lnTo>
                  <a:pt x="13864" y="3567"/>
                </a:lnTo>
                <a:lnTo>
                  <a:pt x="3999" y="12977"/>
                </a:lnTo>
                <a:lnTo>
                  <a:pt x="0" y="26270"/>
                </a:lnTo>
                <a:lnTo>
                  <a:pt x="3529" y="40292"/>
                </a:lnTo>
                <a:lnTo>
                  <a:pt x="12861" y="50209"/>
                </a:lnTo>
                <a:lnTo>
                  <a:pt x="26068" y="54277"/>
                </a:lnTo>
                <a:lnTo>
                  <a:pt x="27138" y="54297"/>
                </a:lnTo>
                <a:lnTo>
                  <a:pt x="40750" y="50646"/>
                </a:lnTo>
                <a:lnTo>
                  <a:pt x="50473" y="41038"/>
                </a:lnTo>
                <a:lnTo>
                  <a:pt x="54289" y="27495"/>
                </a:lnTo>
                <a:lnTo>
                  <a:pt x="50684" y="13723"/>
                </a:lnTo>
                <a:lnTo>
                  <a:pt x="41186" y="3919"/>
                </a:lnTo>
                <a:lnTo>
                  <a:pt x="2777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950031" y="4848280"/>
            <a:ext cx="54610" cy="54610"/>
          </a:xfrm>
          <a:custGeom>
            <a:avLst/>
            <a:gdLst/>
            <a:ahLst/>
            <a:cxnLst/>
            <a:rect l="l" t="t" r="r" b="b"/>
            <a:pathLst>
              <a:path w="54610" h="54610">
                <a:moveTo>
                  <a:pt x="27777" y="0"/>
                </a:moveTo>
                <a:lnTo>
                  <a:pt x="13864" y="3567"/>
                </a:lnTo>
                <a:lnTo>
                  <a:pt x="3999" y="12977"/>
                </a:lnTo>
                <a:lnTo>
                  <a:pt x="0" y="26270"/>
                </a:lnTo>
                <a:lnTo>
                  <a:pt x="3529" y="40292"/>
                </a:lnTo>
                <a:lnTo>
                  <a:pt x="12861" y="50209"/>
                </a:lnTo>
                <a:lnTo>
                  <a:pt x="26068" y="54277"/>
                </a:lnTo>
                <a:lnTo>
                  <a:pt x="27138" y="54297"/>
                </a:lnTo>
                <a:lnTo>
                  <a:pt x="40750" y="50646"/>
                </a:lnTo>
                <a:lnTo>
                  <a:pt x="50473" y="41038"/>
                </a:lnTo>
                <a:lnTo>
                  <a:pt x="54289" y="27495"/>
                </a:lnTo>
                <a:lnTo>
                  <a:pt x="50684" y="13723"/>
                </a:lnTo>
                <a:lnTo>
                  <a:pt x="41186" y="3919"/>
                </a:lnTo>
                <a:lnTo>
                  <a:pt x="2777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8868980" y="3474445"/>
            <a:ext cx="604520" cy="266700"/>
          </a:xfrm>
          <a:custGeom>
            <a:avLst/>
            <a:gdLst/>
            <a:ahLst/>
            <a:cxnLst/>
            <a:rect l="l" t="t" r="r" b="b"/>
            <a:pathLst>
              <a:path w="604520" h="266700">
                <a:moveTo>
                  <a:pt x="604519" y="0"/>
                </a:moveTo>
                <a:lnTo>
                  <a:pt x="73659" y="0"/>
                </a:lnTo>
                <a:lnTo>
                  <a:pt x="0" y="266700"/>
                </a:lnTo>
                <a:lnTo>
                  <a:pt x="604519" y="0"/>
                </a:lnTo>
                <a:close/>
              </a:path>
            </a:pathLst>
          </a:custGeom>
          <a:solidFill>
            <a:srgbClr val="A0A2A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2269133" y="4254306"/>
            <a:ext cx="6612255" cy="181588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3144520">
              <a:lnSpc>
                <a:spcPct val="100000"/>
              </a:lnSpc>
            </a:pPr>
            <a:r>
              <a:rPr sz="1500" b="0" spc="10" dirty="0">
                <a:latin typeface="Aparajita" panose="020B0604020202020204" pitchFamily="34" charset="0"/>
                <a:cs typeface="Aparajita" panose="020B0604020202020204" pitchFamily="34" charset="0"/>
              </a:rPr>
              <a:t>Каждый </a:t>
            </a:r>
            <a:r>
              <a:rPr sz="1500" b="0" spc="-25" dirty="0">
                <a:latin typeface="Aparajita" panose="020B0604020202020204" pitchFamily="34" charset="0"/>
                <a:cs typeface="Aparajita" panose="020B0604020202020204" pitchFamily="34" charset="0"/>
              </a:rPr>
              <a:t>из </a:t>
            </a:r>
            <a:r>
              <a:rPr sz="1500" b="0" spc="-15" dirty="0">
                <a:latin typeface="Aparajita" panose="020B0604020202020204" pitchFamily="34" charset="0"/>
                <a:cs typeface="Aparajita" panose="020B0604020202020204" pitchFamily="34" charset="0"/>
              </a:rPr>
              <a:t>э</a:t>
            </a:r>
            <a:r>
              <a:rPr sz="1500" b="0" spc="-10" dirty="0">
                <a:latin typeface="Aparajita" panose="020B0604020202020204" pitchFamily="34" charset="0"/>
                <a:cs typeface="Aparajita" panose="020B0604020202020204" pitchFamily="34" charset="0"/>
              </a:rPr>
              <a:t>тих</a:t>
            </a:r>
            <a:r>
              <a:rPr sz="1500" b="0" dirty="0">
                <a:latin typeface="Aparajita" panose="020B0604020202020204" pitchFamily="34" charset="0"/>
                <a:cs typeface="Aparajita" panose="020B0604020202020204" pitchFamily="34" charset="0"/>
              </a:rPr>
              <a:t> р</a:t>
            </a:r>
            <a:r>
              <a:rPr sz="1500" b="0" spc="-15" dirty="0">
                <a:latin typeface="Aparajita" panose="020B0604020202020204" pitchFamily="34" charset="0"/>
                <a:cs typeface="Aparajita" panose="020B0604020202020204" pitchFamily="34" charset="0"/>
              </a:rPr>
              <a:t>о</a:t>
            </a:r>
            <a:r>
              <a:rPr sz="1500" b="0" dirty="0">
                <a:latin typeface="Aparajita" panose="020B0604020202020204" pitchFamily="34" charset="0"/>
                <a:cs typeface="Aparajita" panose="020B0604020202020204" pitchFamily="34" charset="0"/>
              </a:rPr>
              <a:t>ли</a:t>
            </a:r>
            <a:r>
              <a:rPr sz="1500" b="0" spc="-15" dirty="0">
                <a:latin typeface="Aparajita" panose="020B0604020202020204" pitchFamily="34" charset="0"/>
                <a:cs typeface="Aparajita" panose="020B0604020202020204" pitchFamily="34" charset="0"/>
              </a:rPr>
              <a:t>к</a:t>
            </a:r>
            <a:r>
              <a:rPr sz="1500" b="0" dirty="0">
                <a:latin typeface="Aparajita" panose="020B0604020202020204" pitchFamily="34" charset="0"/>
                <a:cs typeface="Aparajita" panose="020B0604020202020204" pitchFamily="34" charset="0"/>
              </a:rPr>
              <a:t>ов </a:t>
            </a:r>
            <a:r>
              <a:rPr sz="1500" b="1" dirty="0">
                <a:solidFill>
                  <a:srgbClr val="ED2124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реша</a:t>
            </a:r>
            <a:r>
              <a:rPr sz="1500" b="1" spc="-10" dirty="0">
                <a:solidFill>
                  <a:srgbClr val="ED2124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е</a:t>
            </a:r>
            <a:r>
              <a:rPr sz="1500" b="1" dirty="0">
                <a:solidFill>
                  <a:srgbClr val="ED2124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т </a:t>
            </a:r>
            <a:r>
              <a:rPr sz="1500" b="1" spc="-40" dirty="0">
                <a:solidFill>
                  <a:srgbClr val="ED2124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к</a:t>
            </a:r>
            <a:r>
              <a:rPr sz="1500" b="1" spc="-5" dirty="0">
                <a:solidFill>
                  <a:srgbClr val="ED2124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онкр</a:t>
            </a:r>
            <a:r>
              <a:rPr sz="1500" b="1" spc="-15" dirty="0">
                <a:solidFill>
                  <a:srgbClr val="ED2124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е</a:t>
            </a:r>
            <a:r>
              <a:rPr sz="1500" b="1" dirty="0">
                <a:solidFill>
                  <a:srgbClr val="ED2124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тную </a:t>
            </a:r>
            <a:r>
              <a:rPr sz="1500" b="1" spc="-20" dirty="0">
                <a:solidFill>
                  <a:srgbClr val="ED2124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задачу</a:t>
            </a:r>
            <a:r>
              <a:rPr sz="1500" b="0" dirty="0">
                <a:latin typeface="Aparajita" panose="020B0604020202020204" pitchFamily="34" charset="0"/>
                <a:cs typeface="Aparajita" panose="020B0604020202020204" pitchFamily="34" charset="0"/>
              </a:rPr>
              <a:t>, </a:t>
            </a:r>
            <a:r>
              <a:rPr sz="1500" b="0" spc="-10" dirty="0">
                <a:latin typeface="Aparajita" panose="020B0604020202020204" pitchFamily="34" charset="0"/>
                <a:cs typeface="Aparajita" panose="020B0604020202020204" pitchFamily="34" charset="0"/>
              </a:rPr>
              <a:t>пос</a:t>
            </a:r>
            <a:r>
              <a:rPr sz="1500" b="0" spc="-15" dirty="0">
                <a:latin typeface="Aparajita" panose="020B0604020202020204" pitchFamily="34" charset="0"/>
                <a:cs typeface="Aparajita" panose="020B0604020202020204" pitchFamily="34" charset="0"/>
              </a:rPr>
              <a:t>т</a:t>
            </a:r>
            <a:r>
              <a:rPr sz="1500" b="0" dirty="0">
                <a:latin typeface="Aparajita" panose="020B0604020202020204" pitchFamily="34" charset="0"/>
                <a:cs typeface="Aparajita" panose="020B0604020202020204" pitchFamily="34" charset="0"/>
              </a:rPr>
              <a:t>авленную </a:t>
            </a:r>
            <a:r>
              <a:rPr sz="1500" b="0" spc="-5" dirty="0">
                <a:latin typeface="Aparajita" panose="020B0604020202020204" pitchFamily="34" charset="0"/>
                <a:cs typeface="Aparajita" panose="020B0604020202020204" pitchFamily="34" charset="0"/>
              </a:rPr>
              <a:t>перед </a:t>
            </a:r>
            <a:r>
              <a:rPr sz="1500" b="0" dirty="0">
                <a:latin typeface="Aparajita" panose="020B0604020202020204" pitchFamily="34" charset="0"/>
                <a:cs typeface="Aparajita" panose="020B0604020202020204" pitchFamily="34" charset="0"/>
              </a:rPr>
              <a:t>нами </a:t>
            </a:r>
            <a:r>
              <a:rPr sz="1500" b="0" spc="-5" dirty="0">
                <a:latin typeface="Aparajita" panose="020B0604020202020204" pitchFamily="34" charset="0"/>
                <a:cs typeface="Aparajita" panose="020B0604020202020204" pitchFamily="34" charset="0"/>
              </a:rPr>
              <a:t>клиен</a:t>
            </a:r>
            <a:r>
              <a:rPr sz="1500" b="0" spc="-35" dirty="0">
                <a:latin typeface="Aparajita" panose="020B0604020202020204" pitchFamily="34" charset="0"/>
                <a:cs typeface="Aparajita" panose="020B0604020202020204" pitchFamily="34" charset="0"/>
              </a:rPr>
              <a:t>т</a:t>
            </a:r>
            <a:r>
              <a:rPr sz="1500" b="0" spc="-5" dirty="0">
                <a:latin typeface="Aparajita" panose="020B0604020202020204" pitchFamily="34" charset="0"/>
                <a:cs typeface="Aparajita" panose="020B0604020202020204" pitchFamily="34" charset="0"/>
              </a:rPr>
              <a:t>ом.</a:t>
            </a:r>
            <a:endParaRPr sz="1500" dirty="0">
              <a:latin typeface="Aparajita" panose="020B0604020202020204" pitchFamily="34" charset="0"/>
              <a:cs typeface="Aparajita" panose="020B0604020202020204" pitchFamily="34" charset="0"/>
            </a:endParaRPr>
          </a:p>
          <a:p>
            <a:pPr marL="1628139" marR="5080">
              <a:lnSpc>
                <a:spcPct val="100000"/>
              </a:lnSpc>
            </a:pPr>
            <a:endParaRPr lang="ru-RU" sz="1400" dirty="0">
              <a:latin typeface="Times New Roman"/>
              <a:cs typeface="Times New Roman"/>
            </a:endParaRPr>
          </a:p>
          <a:p>
            <a:pPr marL="1628139" marR="5080">
              <a:lnSpc>
                <a:spcPct val="100000"/>
              </a:lnSpc>
            </a:pPr>
            <a:endParaRPr lang="ru-RU" sz="1400" b="0" spc="-10" dirty="0">
              <a:latin typeface="Times New Roman"/>
              <a:cs typeface="Times New Roman"/>
            </a:endParaRPr>
          </a:p>
          <a:p>
            <a:pPr marL="1628139" marR="5080">
              <a:lnSpc>
                <a:spcPct val="100000"/>
              </a:lnSpc>
            </a:pPr>
            <a:r>
              <a:rPr sz="1500" b="0" spc="-10" dirty="0" err="1" smtClean="0">
                <a:latin typeface="Aparajita" panose="020B0604020202020204" pitchFamily="34" charset="0"/>
                <a:cs typeface="Aparajita" panose="020B0604020202020204" pitchFamily="34" charset="0"/>
              </a:rPr>
              <a:t>Р</a:t>
            </a:r>
            <a:r>
              <a:rPr sz="1500" b="0" dirty="0" err="1" smtClean="0">
                <a:latin typeface="Aparajita" panose="020B0604020202020204" pitchFamily="34" charset="0"/>
                <a:cs typeface="Aparajita" panose="020B0604020202020204" pitchFamily="34" charset="0"/>
              </a:rPr>
              <a:t>аб</a:t>
            </a:r>
            <a:r>
              <a:rPr sz="1500" b="0" spc="-20" dirty="0" err="1" smtClean="0">
                <a:latin typeface="Aparajita" panose="020B0604020202020204" pitchFamily="34" charset="0"/>
                <a:cs typeface="Aparajita" panose="020B0604020202020204" pitchFamily="34" charset="0"/>
              </a:rPr>
              <a:t>о</a:t>
            </a:r>
            <a:r>
              <a:rPr sz="1500" b="0" spc="-50" dirty="0" err="1" smtClean="0">
                <a:latin typeface="Aparajita" panose="020B0604020202020204" pitchFamily="34" charset="0"/>
                <a:cs typeface="Aparajita" panose="020B0604020202020204" pitchFamily="34" charset="0"/>
              </a:rPr>
              <a:t>т</a:t>
            </a:r>
            <a:r>
              <a:rPr sz="1500" b="0" spc="-10" dirty="0" err="1" smtClean="0">
                <a:latin typeface="Aparajita" panose="020B0604020202020204" pitchFamily="34" charset="0"/>
                <a:cs typeface="Aparajita" panose="020B0604020202020204" pitchFamily="34" charset="0"/>
              </a:rPr>
              <a:t>ая</a:t>
            </a:r>
            <a:r>
              <a:rPr lang="ru-RU" sz="1500" b="0" spc="-10" dirty="0" smtClean="0">
                <a:latin typeface="Aparajita" panose="020B0604020202020204" pitchFamily="34" charset="0"/>
                <a:cs typeface="Aparajita" panose="020B0604020202020204" pitchFamily="34" charset="0"/>
              </a:rPr>
              <a:t> с различными</a:t>
            </a:r>
            <a:r>
              <a:rPr lang="ru-RU" sz="1500" dirty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sz="1500" b="0" dirty="0" err="1" smtClean="0">
                <a:latin typeface="Aparajita" panose="020B0604020202020204" pitchFamily="34" charset="0"/>
                <a:cs typeface="Aparajita" panose="020B0604020202020204" pitchFamily="34" charset="0"/>
              </a:rPr>
              <a:t>рекламными</a:t>
            </a:r>
            <a:r>
              <a:rPr sz="1500" b="0" dirty="0" smtClean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sz="1500" b="0" spc="-15" dirty="0">
                <a:latin typeface="Aparajita" panose="020B0604020202020204" pitchFamily="34" charset="0"/>
                <a:cs typeface="Aparajita" panose="020B0604020202020204" pitchFamily="34" charset="0"/>
              </a:rPr>
              <a:t>бю</a:t>
            </a:r>
            <a:r>
              <a:rPr sz="1500" b="0" spc="15" dirty="0">
                <a:latin typeface="Aparajita" panose="020B0604020202020204" pitchFamily="34" charset="0"/>
                <a:cs typeface="Aparajita" panose="020B0604020202020204" pitchFamily="34" charset="0"/>
              </a:rPr>
              <a:t>д</a:t>
            </a:r>
            <a:r>
              <a:rPr sz="1500" b="0" dirty="0">
                <a:latin typeface="Aparajita" panose="020B0604020202020204" pitchFamily="34" charset="0"/>
                <a:cs typeface="Aparajita" panose="020B0604020202020204" pitchFamily="34" charset="0"/>
              </a:rPr>
              <a:t>ж</a:t>
            </a:r>
            <a:r>
              <a:rPr sz="1500" b="0" spc="-10" dirty="0">
                <a:latin typeface="Aparajita" panose="020B0604020202020204" pitchFamily="34" charset="0"/>
                <a:cs typeface="Aparajita" panose="020B0604020202020204" pitchFamily="34" charset="0"/>
              </a:rPr>
              <a:t>е</a:t>
            </a:r>
            <a:r>
              <a:rPr sz="1500" b="0" spc="-50" dirty="0">
                <a:latin typeface="Aparajita" panose="020B0604020202020204" pitchFamily="34" charset="0"/>
                <a:cs typeface="Aparajita" panose="020B0604020202020204" pitchFamily="34" charset="0"/>
              </a:rPr>
              <a:t>т</a:t>
            </a:r>
            <a:r>
              <a:rPr sz="1500" b="0" dirty="0">
                <a:latin typeface="Aparajita" panose="020B0604020202020204" pitchFamily="34" charset="0"/>
                <a:cs typeface="Aparajita" panose="020B0604020202020204" pitchFamily="34" charset="0"/>
              </a:rPr>
              <a:t>ами, </a:t>
            </a:r>
            <a:r>
              <a:rPr sz="1500" b="0" spc="-5" dirty="0">
                <a:latin typeface="Aparajita" panose="020B0604020202020204" pitchFamily="34" charset="0"/>
                <a:cs typeface="Aparajita" panose="020B0604020202020204" pitchFamily="34" charset="0"/>
              </a:rPr>
              <a:t>мы умеем</a:t>
            </a:r>
            <a:r>
              <a:rPr sz="1500" b="0" dirty="0">
                <a:latin typeface="Aparajita" panose="020B0604020202020204" pitchFamily="34" charset="0"/>
                <a:cs typeface="Aparajita" panose="020B0604020202020204" pitchFamily="34" charset="0"/>
              </a:rPr>
              <a:t> на</a:t>
            </a:r>
            <a:r>
              <a:rPr sz="1500" b="0" spc="-15" dirty="0">
                <a:latin typeface="Aparajita" panose="020B0604020202020204" pitchFamily="34" charset="0"/>
                <a:cs typeface="Aparajita" panose="020B0604020202020204" pitchFamily="34" charset="0"/>
              </a:rPr>
              <a:t>х</a:t>
            </a:r>
            <a:r>
              <a:rPr sz="1500" b="0" spc="-50" dirty="0">
                <a:latin typeface="Aparajita" panose="020B0604020202020204" pitchFamily="34" charset="0"/>
                <a:cs typeface="Aparajita" panose="020B0604020202020204" pitchFamily="34" charset="0"/>
              </a:rPr>
              <a:t>о</a:t>
            </a:r>
            <a:r>
              <a:rPr sz="1500" b="0" spc="-15" dirty="0">
                <a:latin typeface="Aparajita" panose="020B0604020202020204" pitchFamily="34" charset="0"/>
                <a:cs typeface="Aparajita" panose="020B0604020202020204" pitchFamily="34" charset="0"/>
              </a:rPr>
              <a:t>дить</a:t>
            </a:r>
            <a:r>
              <a:rPr sz="1500" b="0" dirty="0">
                <a:latin typeface="Aparajita" panose="020B0604020202020204" pitchFamily="34" charset="0"/>
                <a:cs typeface="Aparajita" panose="020B0604020202020204" pitchFamily="34" charset="0"/>
              </a:rPr>
              <a:t> решения, </a:t>
            </a:r>
            <a:r>
              <a:rPr sz="1500" b="0" spc="-10" dirty="0">
                <a:latin typeface="Aparajita" panose="020B0604020202020204" pitchFamily="34" charset="0"/>
                <a:cs typeface="Aparajita" panose="020B0604020202020204" pitchFamily="34" charset="0"/>
              </a:rPr>
              <a:t>позв</a:t>
            </a:r>
            <a:r>
              <a:rPr sz="1500" b="0" spc="-20" dirty="0">
                <a:latin typeface="Aparajita" panose="020B0604020202020204" pitchFamily="34" charset="0"/>
                <a:cs typeface="Aparajita" panose="020B0604020202020204" pitchFamily="34" charset="0"/>
              </a:rPr>
              <a:t>о</a:t>
            </a:r>
            <a:r>
              <a:rPr sz="1500" b="0" dirty="0">
                <a:latin typeface="Aparajita" panose="020B0604020202020204" pitchFamily="34" charset="0"/>
                <a:cs typeface="Aparajita" panose="020B0604020202020204" pitchFamily="34" charset="0"/>
              </a:rPr>
              <a:t>ляющие нашим </a:t>
            </a:r>
            <a:r>
              <a:rPr sz="1500" b="0" spc="-5" dirty="0">
                <a:latin typeface="Aparajita" panose="020B0604020202020204" pitchFamily="34" charset="0"/>
                <a:cs typeface="Aparajita" panose="020B0604020202020204" pitchFamily="34" charset="0"/>
              </a:rPr>
              <a:t>клиен</a:t>
            </a:r>
            <a:r>
              <a:rPr sz="1500" b="0" spc="-15" dirty="0">
                <a:latin typeface="Aparajita" panose="020B0604020202020204" pitchFamily="34" charset="0"/>
                <a:cs typeface="Aparajita" panose="020B0604020202020204" pitchFamily="34" charset="0"/>
              </a:rPr>
              <a:t>т</a:t>
            </a:r>
            <a:r>
              <a:rPr sz="1500" b="0" spc="-5" dirty="0">
                <a:latin typeface="Aparajita" panose="020B0604020202020204" pitchFamily="34" charset="0"/>
                <a:cs typeface="Aparajita" panose="020B0604020202020204" pitchFamily="34" charset="0"/>
              </a:rPr>
              <a:t>ам </a:t>
            </a:r>
            <a:r>
              <a:rPr sz="1500" b="1" spc="-5" dirty="0">
                <a:solidFill>
                  <a:srgbClr val="ED2124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минимизиров</a:t>
            </a:r>
            <a:r>
              <a:rPr sz="1500" b="1" spc="-15" dirty="0">
                <a:solidFill>
                  <a:srgbClr val="ED2124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а</a:t>
            </a:r>
            <a:r>
              <a:rPr sz="1500" b="1" dirty="0">
                <a:solidFill>
                  <a:srgbClr val="ED2124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ть </a:t>
            </a:r>
            <a:r>
              <a:rPr sz="1500" b="1" spc="-35" dirty="0">
                <a:solidFill>
                  <a:srgbClr val="ED2124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з</a:t>
            </a:r>
            <a:r>
              <a:rPr sz="1500" b="1" spc="-45" dirty="0">
                <a:solidFill>
                  <a:srgbClr val="ED2124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а</a:t>
            </a:r>
            <a:r>
              <a:rPr sz="1500" b="1" dirty="0">
                <a:solidFill>
                  <a:srgbClr val="ED2124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тр</a:t>
            </a:r>
            <a:r>
              <a:rPr sz="1500" b="1" spc="-15" dirty="0">
                <a:solidFill>
                  <a:srgbClr val="ED2124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а</a:t>
            </a:r>
            <a:r>
              <a:rPr sz="1500" b="1" dirty="0">
                <a:solidFill>
                  <a:srgbClr val="ED2124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ты </a:t>
            </a:r>
            <a:r>
              <a:rPr sz="1500" b="0" dirty="0">
                <a:latin typeface="Aparajita" panose="020B0604020202020204" pitchFamily="34" charset="0"/>
                <a:cs typeface="Aparajita" panose="020B0604020202020204" pitchFamily="34" charset="0"/>
              </a:rPr>
              <a:t>на </a:t>
            </a:r>
            <a:r>
              <a:rPr sz="1500" b="0" spc="-5" dirty="0">
                <a:latin typeface="Aparajita" panose="020B0604020202020204" pitchFamily="34" charset="0"/>
                <a:cs typeface="Aparajita" panose="020B0604020202020204" pitchFamily="34" charset="0"/>
              </a:rPr>
              <a:t>произв</a:t>
            </a:r>
            <a:r>
              <a:rPr sz="1500" b="0" spc="-60" dirty="0">
                <a:latin typeface="Aparajita" panose="020B0604020202020204" pitchFamily="34" charset="0"/>
                <a:cs typeface="Aparajita" panose="020B0604020202020204" pitchFamily="34" charset="0"/>
              </a:rPr>
              <a:t>о</a:t>
            </a:r>
            <a:r>
              <a:rPr sz="1500" b="0" spc="-10" dirty="0">
                <a:latin typeface="Aparajita" panose="020B0604020202020204" pitchFamily="34" charset="0"/>
                <a:cs typeface="Aparajita" panose="020B0604020202020204" pitchFamily="34" charset="0"/>
              </a:rPr>
              <a:t>дство.</a:t>
            </a:r>
            <a:endParaRPr sz="1500" dirty="0">
              <a:latin typeface="Aparajita" panose="020B0604020202020204" pitchFamily="34" charset="0"/>
              <a:cs typeface="Aparajita" panose="020B0604020202020204" pitchFamily="34" charset="0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621936" y="5379758"/>
            <a:ext cx="2425700" cy="370840"/>
          </a:xfrm>
          <a:custGeom>
            <a:avLst/>
            <a:gdLst/>
            <a:ahLst/>
            <a:cxnLst/>
            <a:rect l="l" t="t" r="r" b="b"/>
            <a:pathLst>
              <a:path w="2425700" h="370839">
                <a:moveTo>
                  <a:pt x="2425293" y="160972"/>
                </a:moveTo>
                <a:lnTo>
                  <a:pt x="2010168" y="370268"/>
                </a:lnTo>
                <a:lnTo>
                  <a:pt x="1423809" y="0"/>
                </a:lnTo>
                <a:lnTo>
                  <a:pt x="770534" y="336600"/>
                </a:lnTo>
                <a:lnTo>
                  <a:pt x="246430" y="185089"/>
                </a:lnTo>
                <a:lnTo>
                  <a:pt x="0" y="280504"/>
                </a:lnTo>
              </a:path>
            </a:pathLst>
          </a:custGeom>
          <a:ln w="50800">
            <a:solidFill>
              <a:srgbClr val="ED212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622039" y="5355981"/>
            <a:ext cx="2425700" cy="785495"/>
          </a:xfrm>
          <a:custGeom>
            <a:avLst/>
            <a:gdLst/>
            <a:ahLst/>
            <a:cxnLst/>
            <a:rect l="l" t="t" r="r" b="b"/>
            <a:pathLst>
              <a:path w="2425700" h="785495">
                <a:moveTo>
                  <a:pt x="2425166" y="424522"/>
                </a:moveTo>
                <a:lnTo>
                  <a:pt x="2010054" y="785495"/>
                </a:lnTo>
                <a:lnTo>
                  <a:pt x="1018082" y="0"/>
                </a:lnTo>
                <a:lnTo>
                  <a:pt x="448424" y="103784"/>
                </a:lnTo>
                <a:lnTo>
                  <a:pt x="247688" y="448957"/>
                </a:lnTo>
                <a:lnTo>
                  <a:pt x="0" y="545465"/>
                </a:lnTo>
              </a:path>
            </a:pathLst>
          </a:custGeom>
          <a:ln w="508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623810" y="5679245"/>
            <a:ext cx="2440305" cy="508634"/>
          </a:xfrm>
          <a:custGeom>
            <a:avLst/>
            <a:gdLst/>
            <a:ahLst/>
            <a:cxnLst/>
            <a:rect l="l" t="t" r="r" b="b"/>
            <a:pathLst>
              <a:path w="2440305" h="508635">
                <a:moveTo>
                  <a:pt x="2440063" y="0"/>
                </a:moveTo>
                <a:lnTo>
                  <a:pt x="2009470" y="261200"/>
                </a:lnTo>
                <a:lnTo>
                  <a:pt x="1422908" y="368274"/>
                </a:lnTo>
                <a:lnTo>
                  <a:pt x="920699" y="345262"/>
                </a:lnTo>
                <a:lnTo>
                  <a:pt x="247535" y="508622"/>
                </a:lnTo>
                <a:lnTo>
                  <a:pt x="0" y="462648"/>
                </a:lnTo>
              </a:path>
            </a:pathLst>
          </a:custGeom>
          <a:ln w="507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649200" y="3886107"/>
            <a:ext cx="0" cy="706755"/>
          </a:xfrm>
          <a:custGeom>
            <a:avLst/>
            <a:gdLst/>
            <a:ahLst/>
            <a:cxnLst/>
            <a:rect l="l" t="t" r="r" b="b"/>
            <a:pathLst>
              <a:path h="706754">
                <a:moveTo>
                  <a:pt x="0" y="0"/>
                </a:moveTo>
                <a:lnTo>
                  <a:pt x="0" y="706640"/>
                </a:lnTo>
              </a:path>
            </a:pathLst>
          </a:custGeom>
          <a:ln w="12700">
            <a:solidFill>
              <a:srgbClr val="9193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628548" y="4583193"/>
            <a:ext cx="54610" cy="54610"/>
          </a:xfrm>
          <a:custGeom>
            <a:avLst/>
            <a:gdLst/>
            <a:ahLst/>
            <a:cxnLst/>
            <a:rect l="l" t="t" r="r" b="b"/>
            <a:pathLst>
              <a:path w="54609" h="54610">
                <a:moveTo>
                  <a:pt x="27777" y="0"/>
                </a:moveTo>
                <a:lnTo>
                  <a:pt x="13864" y="3567"/>
                </a:lnTo>
                <a:lnTo>
                  <a:pt x="3999" y="12977"/>
                </a:lnTo>
                <a:lnTo>
                  <a:pt x="0" y="26270"/>
                </a:lnTo>
                <a:lnTo>
                  <a:pt x="3529" y="40292"/>
                </a:lnTo>
                <a:lnTo>
                  <a:pt x="12861" y="50209"/>
                </a:lnTo>
                <a:lnTo>
                  <a:pt x="26068" y="54277"/>
                </a:lnTo>
                <a:lnTo>
                  <a:pt x="27138" y="54297"/>
                </a:lnTo>
                <a:lnTo>
                  <a:pt x="40750" y="50646"/>
                </a:lnTo>
                <a:lnTo>
                  <a:pt x="50473" y="41038"/>
                </a:lnTo>
                <a:lnTo>
                  <a:pt x="54289" y="27495"/>
                </a:lnTo>
                <a:lnTo>
                  <a:pt x="50684" y="13723"/>
                </a:lnTo>
                <a:lnTo>
                  <a:pt x="41186" y="3919"/>
                </a:lnTo>
                <a:lnTo>
                  <a:pt x="2777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2856115" y="2420340"/>
            <a:ext cx="111125" cy="1054100"/>
          </a:xfrm>
          <a:custGeom>
            <a:avLst/>
            <a:gdLst/>
            <a:ahLst/>
            <a:cxnLst/>
            <a:rect l="l" t="t" r="r" b="b"/>
            <a:pathLst>
              <a:path w="111125" h="1054100">
                <a:moveTo>
                  <a:pt x="0" y="1054100"/>
                </a:moveTo>
                <a:lnTo>
                  <a:pt x="110832" y="1054100"/>
                </a:lnTo>
                <a:lnTo>
                  <a:pt x="110832" y="0"/>
                </a:lnTo>
                <a:lnTo>
                  <a:pt x="0" y="0"/>
                </a:lnTo>
                <a:lnTo>
                  <a:pt x="0" y="10541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2674734" y="2180310"/>
            <a:ext cx="111125" cy="1294130"/>
          </a:xfrm>
          <a:custGeom>
            <a:avLst/>
            <a:gdLst/>
            <a:ahLst/>
            <a:cxnLst/>
            <a:rect l="l" t="t" r="r" b="b"/>
            <a:pathLst>
              <a:path w="111125" h="1294129">
                <a:moveTo>
                  <a:pt x="0" y="1294129"/>
                </a:moveTo>
                <a:lnTo>
                  <a:pt x="110832" y="1294129"/>
                </a:lnTo>
                <a:lnTo>
                  <a:pt x="110832" y="0"/>
                </a:lnTo>
                <a:lnTo>
                  <a:pt x="0" y="0"/>
                </a:lnTo>
                <a:lnTo>
                  <a:pt x="0" y="1294129"/>
                </a:lnTo>
                <a:close/>
              </a:path>
            </a:pathLst>
          </a:custGeom>
          <a:solidFill>
            <a:srgbClr val="ED21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2476017" y="2544889"/>
            <a:ext cx="111125" cy="929640"/>
          </a:xfrm>
          <a:custGeom>
            <a:avLst/>
            <a:gdLst/>
            <a:ahLst/>
            <a:cxnLst/>
            <a:rect l="l" t="t" r="r" b="b"/>
            <a:pathLst>
              <a:path w="111125" h="929639">
                <a:moveTo>
                  <a:pt x="0" y="929551"/>
                </a:moveTo>
                <a:lnTo>
                  <a:pt x="110832" y="929551"/>
                </a:lnTo>
                <a:lnTo>
                  <a:pt x="110832" y="0"/>
                </a:lnTo>
                <a:lnTo>
                  <a:pt x="0" y="0"/>
                </a:lnTo>
                <a:lnTo>
                  <a:pt x="0" y="92955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2280894" y="2767799"/>
            <a:ext cx="111125" cy="706755"/>
          </a:xfrm>
          <a:custGeom>
            <a:avLst/>
            <a:gdLst/>
            <a:ahLst/>
            <a:cxnLst/>
            <a:rect l="l" t="t" r="r" b="b"/>
            <a:pathLst>
              <a:path w="111125" h="706754">
                <a:moveTo>
                  <a:pt x="0" y="706640"/>
                </a:moveTo>
                <a:lnTo>
                  <a:pt x="110832" y="706640"/>
                </a:lnTo>
                <a:lnTo>
                  <a:pt x="110832" y="0"/>
                </a:lnTo>
                <a:lnTo>
                  <a:pt x="0" y="0"/>
                </a:lnTo>
                <a:lnTo>
                  <a:pt x="0" y="70664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2090267" y="2947390"/>
            <a:ext cx="111125" cy="527050"/>
          </a:xfrm>
          <a:custGeom>
            <a:avLst/>
            <a:gdLst/>
            <a:ahLst/>
            <a:cxnLst/>
            <a:rect l="l" t="t" r="r" b="b"/>
            <a:pathLst>
              <a:path w="111125" h="527050">
                <a:moveTo>
                  <a:pt x="0" y="527050"/>
                </a:moveTo>
                <a:lnTo>
                  <a:pt x="110832" y="527050"/>
                </a:lnTo>
                <a:lnTo>
                  <a:pt x="110832" y="0"/>
                </a:lnTo>
                <a:lnTo>
                  <a:pt x="0" y="0"/>
                </a:lnTo>
                <a:lnTo>
                  <a:pt x="0" y="5270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1913496" y="2826143"/>
            <a:ext cx="111125" cy="648335"/>
          </a:xfrm>
          <a:custGeom>
            <a:avLst/>
            <a:gdLst/>
            <a:ahLst/>
            <a:cxnLst/>
            <a:rect l="l" t="t" r="r" b="b"/>
            <a:pathLst>
              <a:path w="111125" h="648335">
                <a:moveTo>
                  <a:pt x="0" y="648296"/>
                </a:moveTo>
                <a:lnTo>
                  <a:pt x="110832" y="648296"/>
                </a:lnTo>
                <a:lnTo>
                  <a:pt x="110832" y="0"/>
                </a:lnTo>
                <a:lnTo>
                  <a:pt x="0" y="0"/>
                </a:lnTo>
                <a:lnTo>
                  <a:pt x="0" y="6482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727479" y="2697289"/>
            <a:ext cx="111125" cy="777240"/>
          </a:xfrm>
          <a:custGeom>
            <a:avLst/>
            <a:gdLst/>
            <a:ahLst/>
            <a:cxnLst/>
            <a:rect l="l" t="t" r="r" b="b"/>
            <a:pathLst>
              <a:path w="111125" h="777239">
                <a:moveTo>
                  <a:pt x="0" y="777151"/>
                </a:moveTo>
                <a:lnTo>
                  <a:pt x="110832" y="777151"/>
                </a:lnTo>
                <a:lnTo>
                  <a:pt x="110832" y="0"/>
                </a:lnTo>
                <a:lnTo>
                  <a:pt x="0" y="0"/>
                </a:lnTo>
                <a:lnTo>
                  <a:pt x="0" y="77715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178843" y="2885644"/>
            <a:ext cx="0" cy="984885"/>
          </a:xfrm>
          <a:custGeom>
            <a:avLst/>
            <a:gdLst/>
            <a:ahLst/>
            <a:cxnLst/>
            <a:rect l="l" t="t" r="r" b="b"/>
            <a:pathLst>
              <a:path h="984885">
                <a:moveTo>
                  <a:pt x="0" y="984427"/>
                </a:moveTo>
                <a:lnTo>
                  <a:pt x="0" y="0"/>
                </a:lnTo>
              </a:path>
            </a:pathLst>
          </a:custGeom>
          <a:ln w="12700">
            <a:solidFill>
              <a:srgbClr val="9193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1157999" y="2858497"/>
            <a:ext cx="54610" cy="54610"/>
          </a:xfrm>
          <a:custGeom>
            <a:avLst/>
            <a:gdLst/>
            <a:ahLst/>
            <a:cxnLst/>
            <a:rect l="l" t="t" r="r" b="b"/>
            <a:pathLst>
              <a:path w="54609" h="54610">
                <a:moveTo>
                  <a:pt x="27150" y="0"/>
                </a:moveTo>
                <a:lnTo>
                  <a:pt x="13539" y="3651"/>
                </a:lnTo>
                <a:lnTo>
                  <a:pt x="3815" y="13259"/>
                </a:lnTo>
                <a:lnTo>
                  <a:pt x="0" y="26802"/>
                </a:lnTo>
                <a:lnTo>
                  <a:pt x="3605" y="40574"/>
                </a:lnTo>
                <a:lnTo>
                  <a:pt x="13103" y="50378"/>
                </a:lnTo>
                <a:lnTo>
                  <a:pt x="26512" y="54297"/>
                </a:lnTo>
                <a:lnTo>
                  <a:pt x="40424" y="50730"/>
                </a:lnTo>
                <a:lnTo>
                  <a:pt x="50289" y="41320"/>
                </a:lnTo>
                <a:lnTo>
                  <a:pt x="54289" y="28027"/>
                </a:lnTo>
                <a:lnTo>
                  <a:pt x="50759" y="14004"/>
                </a:lnTo>
                <a:lnTo>
                  <a:pt x="41427" y="4088"/>
                </a:lnTo>
                <a:lnTo>
                  <a:pt x="28220" y="20"/>
                </a:lnTo>
                <a:lnTo>
                  <a:pt x="271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4"/>
          <p:cNvSpPr/>
          <p:nvPr/>
        </p:nvSpPr>
        <p:spPr>
          <a:xfrm>
            <a:off x="657857" y="395268"/>
            <a:ext cx="473709" cy="0"/>
          </a:xfrm>
          <a:custGeom>
            <a:avLst/>
            <a:gdLst/>
            <a:ahLst/>
            <a:cxnLst/>
            <a:rect l="l" t="t" r="r" b="b"/>
            <a:pathLst>
              <a:path w="473709">
                <a:moveTo>
                  <a:pt x="0" y="0"/>
                </a:moveTo>
                <a:lnTo>
                  <a:pt x="473621" y="0"/>
                </a:lnTo>
              </a:path>
            </a:pathLst>
          </a:custGeom>
          <a:ln w="22225">
            <a:solidFill>
              <a:schemeClr val="bg1">
                <a:lumMod val="65000"/>
              </a:schemeClr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5"/>
          <p:cNvSpPr/>
          <p:nvPr/>
        </p:nvSpPr>
        <p:spPr>
          <a:xfrm>
            <a:off x="1131479" y="395268"/>
            <a:ext cx="473709" cy="0"/>
          </a:xfrm>
          <a:custGeom>
            <a:avLst/>
            <a:gdLst/>
            <a:ahLst/>
            <a:cxnLst/>
            <a:rect l="l" t="t" r="r" b="b"/>
            <a:pathLst>
              <a:path w="473709">
                <a:moveTo>
                  <a:pt x="0" y="0"/>
                </a:moveTo>
                <a:lnTo>
                  <a:pt x="473621" y="0"/>
                </a:lnTo>
              </a:path>
            </a:pathLst>
          </a:custGeom>
          <a:ln w="22225">
            <a:solidFill>
              <a:schemeClr val="bg1">
                <a:lumMod val="65000"/>
              </a:schemeClr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6"/>
          <p:cNvSpPr txBox="1"/>
          <p:nvPr/>
        </p:nvSpPr>
        <p:spPr>
          <a:xfrm>
            <a:off x="451420" y="296987"/>
            <a:ext cx="127000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ru-RU" sz="1400" dirty="0" smtClean="0">
                <a:solidFill>
                  <a:schemeClr val="bg1">
                    <a:lumMod val="65000"/>
                  </a:schemeClr>
                </a:solidFill>
                <a:latin typeface="Maiandra GD"/>
                <a:cs typeface="Maiandra GD"/>
              </a:rPr>
              <a:t>6</a:t>
            </a:r>
            <a:endParaRPr sz="1400" dirty="0">
              <a:solidFill>
                <a:schemeClr val="bg1">
                  <a:lumMod val="65000"/>
                </a:schemeClr>
              </a:solidFill>
              <a:latin typeface="Maiandra GD"/>
              <a:cs typeface="Maiandra GD"/>
            </a:endParaRPr>
          </a:p>
        </p:txBody>
      </p:sp>
      <p:sp>
        <p:nvSpPr>
          <p:cNvPr id="39" name="object 5"/>
          <p:cNvSpPr/>
          <p:nvPr/>
        </p:nvSpPr>
        <p:spPr>
          <a:xfrm>
            <a:off x="1602284" y="395268"/>
            <a:ext cx="473709" cy="0"/>
          </a:xfrm>
          <a:custGeom>
            <a:avLst/>
            <a:gdLst/>
            <a:ahLst/>
            <a:cxnLst/>
            <a:rect l="l" t="t" r="r" b="b"/>
            <a:pathLst>
              <a:path w="473709">
                <a:moveTo>
                  <a:pt x="0" y="0"/>
                </a:moveTo>
                <a:lnTo>
                  <a:pt x="473621" y="0"/>
                </a:lnTo>
              </a:path>
            </a:pathLst>
          </a:custGeom>
          <a:ln w="22225">
            <a:solidFill>
              <a:schemeClr val="bg1">
                <a:lumMod val="65000"/>
              </a:schemeClr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5"/>
          <p:cNvSpPr/>
          <p:nvPr/>
        </p:nvSpPr>
        <p:spPr>
          <a:xfrm>
            <a:off x="2070100" y="395268"/>
            <a:ext cx="473709" cy="0"/>
          </a:xfrm>
          <a:custGeom>
            <a:avLst/>
            <a:gdLst/>
            <a:ahLst/>
            <a:cxnLst/>
            <a:rect l="l" t="t" r="r" b="b"/>
            <a:pathLst>
              <a:path w="473709">
                <a:moveTo>
                  <a:pt x="0" y="0"/>
                </a:moveTo>
                <a:lnTo>
                  <a:pt x="473621" y="0"/>
                </a:lnTo>
              </a:path>
            </a:pathLst>
          </a:custGeom>
          <a:ln w="22225">
            <a:solidFill>
              <a:schemeClr val="bg1">
                <a:lumMod val="65000"/>
              </a:schemeClr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5"/>
          <p:cNvSpPr/>
          <p:nvPr/>
        </p:nvSpPr>
        <p:spPr>
          <a:xfrm>
            <a:off x="2527300" y="395268"/>
            <a:ext cx="473709" cy="0"/>
          </a:xfrm>
          <a:custGeom>
            <a:avLst/>
            <a:gdLst/>
            <a:ahLst/>
            <a:cxnLst/>
            <a:rect l="l" t="t" r="r" b="b"/>
            <a:pathLst>
              <a:path w="473709">
                <a:moveTo>
                  <a:pt x="0" y="0"/>
                </a:moveTo>
                <a:lnTo>
                  <a:pt x="473621" y="0"/>
                </a:lnTo>
              </a:path>
            </a:pathLst>
          </a:custGeom>
          <a:ln w="22225">
            <a:solidFill>
              <a:schemeClr val="bg1">
                <a:lumMod val="65000"/>
              </a:schemeClr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Прямоугольник 41"/>
          <p:cNvSpPr/>
          <p:nvPr/>
        </p:nvSpPr>
        <p:spPr>
          <a:xfrm>
            <a:off x="3458209" y="2182495"/>
            <a:ext cx="6008941" cy="12941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83870" marR="448309">
              <a:lnSpc>
                <a:spcPct val="107200"/>
              </a:lnSpc>
            </a:pPr>
            <a:r>
              <a:rPr lang="ru-RU" sz="1500" b="1" dirty="0">
                <a:solidFill>
                  <a:schemeClr val="tx1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В нашем портфолио есть разные работы: </a:t>
            </a:r>
            <a:r>
              <a:rPr lang="ru-RU" sz="1500" dirty="0">
                <a:solidFill>
                  <a:schemeClr val="tx1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малобюджетные и полноценные съемочные, </a:t>
            </a:r>
            <a:r>
              <a:rPr lang="ru-RU" sz="1400" dirty="0">
                <a:solidFill>
                  <a:schemeClr val="tx1"/>
                </a:solidFill>
                <a:cs typeface="Arial" panose="020B0604020202020204" pitchFamily="34" charset="0"/>
              </a:rPr>
              <a:t>10-</a:t>
            </a:r>
            <a:r>
              <a:rPr lang="ru-RU" sz="1500" dirty="0">
                <a:solidFill>
                  <a:schemeClr val="tx1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секундные ролики, ориентированные на стимулирование продаж, и полуминутные </a:t>
            </a:r>
            <a:r>
              <a:rPr lang="ru-RU" sz="1500" dirty="0" err="1">
                <a:solidFill>
                  <a:schemeClr val="tx1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имиджевые</a:t>
            </a:r>
            <a:r>
              <a:rPr lang="ru-RU" sz="1500" dirty="0">
                <a:solidFill>
                  <a:schemeClr val="tx1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 работы. </a:t>
            </a:r>
          </a:p>
        </p:txBody>
      </p:sp>
      <p:sp>
        <p:nvSpPr>
          <p:cNvPr id="43" name="object 7"/>
          <p:cNvSpPr/>
          <p:nvPr/>
        </p:nvSpPr>
        <p:spPr>
          <a:xfrm>
            <a:off x="3001512" y="395268"/>
            <a:ext cx="473709" cy="0"/>
          </a:xfrm>
          <a:custGeom>
            <a:avLst/>
            <a:gdLst/>
            <a:ahLst/>
            <a:cxnLst/>
            <a:rect l="l" t="t" r="r" b="b"/>
            <a:pathLst>
              <a:path w="473710">
                <a:moveTo>
                  <a:pt x="0" y="0"/>
                </a:moveTo>
                <a:lnTo>
                  <a:pt x="473621" y="0"/>
                </a:lnTo>
              </a:path>
            </a:pathLst>
          </a:custGeom>
          <a:ln w="22225">
            <a:solidFill>
              <a:srgbClr val="D2232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4430" y="814808"/>
            <a:ext cx="9884539" cy="6155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ru-RU" sz="4000" spc="-105" dirty="0" smtClean="0">
                <a:solidFill>
                  <a:srgbClr val="919396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ИНТЕРНЕТ </a:t>
            </a:r>
            <a:r>
              <a:rPr lang="ru-RU" sz="4000" spc="-120" dirty="0">
                <a:latin typeface="Aparajita" panose="020B0604020202020204" pitchFamily="34" charset="0"/>
                <a:cs typeface="Aparajita" panose="020B0604020202020204" pitchFamily="34" charset="0"/>
              </a:rPr>
              <a:t>ПРОДВИЖЕНИЕ</a:t>
            </a:r>
            <a:endParaRPr sz="4000" spc="-120" dirty="0">
              <a:latin typeface="Aparajita" panose="020B0604020202020204" pitchFamily="34" charset="0"/>
              <a:cs typeface="Aparajita" panose="020B0604020202020204" pitchFamily="34" charset="0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0" y="3879757"/>
            <a:ext cx="9473565" cy="0"/>
          </a:xfrm>
          <a:custGeom>
            <a:avLst/>
            <a:gdLst/>
            <a:ahLst/>
            <a:cxnLst/>
            <a:rect l="l" t="t" r="r" b="b"/>
            <a:pathLst>
              <a:path w="9473565">
                <a:moveTo>
                  <a:pt x="947350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9193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0" y="6877769"/>
            <a:ext cx="9473565" cy="0"/>
          </a:xfrm>
          <a:custGeom>
            <a:avLst/>
            <a:gdLst/>
            <a:ahLst/>
            <a:cxnLst/>
            <a:rect l="l" t="t" r="r" b="b"/>
            <a:pathLst>
              <a:path w="9473565">
                <a:moveTo>
                  <a:pt x="947350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9193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9467149" y="3886107"/>
            <a:ext cx="45719" cy="2991662"/>
          </a:xfrm>
          <a:custGeom>
            <a:avLst/>
            <a:gdLst/>
            <a:ahLst/>
            <a:cxnLst/>
            <a:rect l="l" t="t" r="r" b="b"/>
            <a:pathLst>
              <a:path h="2621279">
                <a:moveTo>
                  <a:pt x="0" y="0"/>
                </a:moveTo>
                <a:lnTo>
                  <a:pt x="0" y="2621000"/>
                </a:lnTo>
              </a:path>
            </a:pathLst>
          </a:custGeom>
          <a:ln w="12700">
            <a:solidFill>
              <a:srgbClr val="9193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983475" y="3891002"/>
            <a:ext cx="0" cy="984885"/>
          </a:xfrm>
          <a:custGeom>
            <a:avLst/>
            <a:gdLst/>
            <a:ahLst/>
            <a:cxnLst/>
            <a:rect l="l" t="t" r="r" b="b"/>
            <a:pathLst>
              <a:path h="984885">
                <a:moveTo>
                  <a:pt x="0" y="0"/>
                </a:moveTo>
                <a:lnTo>
                  <a:pt x="0" y="984427"/>
                </a:lnTo>
              </a:path>
            </a:pathLst>
          </a:custGeom>
          <a:ln w="12700">
            <a:solidFill>
              <a:srgbClr val="9193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933845" y="5744294"/>
            <a:ext cx="0" cy="1133475"/>
          </a:xfrm>
          <a:custGeom>
            <a:avLst/>
            <a:gdLst/>
            <a:ahLst/>
            <a:cxnLst/>
            <a:rect l="l" t="t" r="r" b="b"/>
            <a:pathLst>
              <a:path h="1133475">
                <a:moveTo>
                  <a:pt x="0" y="0"/>
                </a:moveTo>
                <a:lnTo>
                  <a:pt x="0" y="1133322"/>
                </a:lnTo>
              </a:path>
            </a:pathLst>
          </a:custGeom>
          <a:ln w="12700">
            <a:solidFill>
              <a:srgbClr val="9193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906540" y="5689684"/>
            <a:ext cx="54610" cy="54610"/>
          </a:xfrm>
          <a:custGeom>
            <a:avLst/>
            <a:gdLst/>
            <a:ahLst/>
            <a:cxnLst/>
            <a:rect l="l" t="t" r="r" b="b"/>
            <a:pathLst>
              <a:path w="54610" h="54610">
                <a:moveTo>
                  <a:pt x="27777" y="0"/>
                </a:moveTo>
                <a:lnTo>
                  <a:pt x="13864" y="3567"/>
                </a:lnTo>
                <a:lnTo>
                  <a:pt x="3999" y="12977"/>
                </a:lnTo>
                <a:lnTo>
                  <a:pt x="0" y="26270"/>
                </a:lnTo>
                <a:lnTo>
                  <a:pt x="3529" y="40292"/>
                </a:lnTo>
                <a:lnTo>
                  <a:pt x="12861" y="50209"/>
                </a:lnTo>
                <a:lnTo>
                  <a:pt x="26068" y="54277"/>
                </a:lnTo>
                <a:lnTo>
                  <a:pt x="27138" y="54297"/>
                </a:lnTo>
                <a:lnTo>
                  <a:pt x="40750" y="50646"/>
                </a:lnTo>
                <a:lnTo>
                  <a:pt x="50473" y="41038"/>
                </a:lnTo>
                <a:lnTo>
                  <a:pt x="54289" y="27495"/>
                </a:lnTo>
                <a:lnTo>
                  <a:pt x="50684" y="13723"/>
                </a:lnTo>
                <a:lnTo>
                  <a:pt x="41186" y="3919"/>
                </a:lnTo>
                <a:lnTo>
                  <a:pt x="2777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950031" y="4848280"/>
            <a:ext cx="54610" cy="54610"/>
          </a:xfrm>
          <a:custGeom>
            <a:avLst/>
            <a:gdLst/>
            <a:ahLst/>
            <a:cxnLst/>
            <a:rect l="l" t="t" r="r" b="b"/>
            <a:pathLst>
              <a:path w="54610" h="54610">
                <a:moveTo>
                  <a:pt x="27777" y="0"/>
                </a:moveTo>
                <a:lnTo>
                  <a:pt x="13864" y="3567"/>
                </a:lnTo>
                <a:lnTo>
                  <a:pt x="3999" y="12977"/>
                </a:lnTo>
                <a:lnTo>
                  <a:pt x="0" y="26270"/>
                </a:lnTo>
                <a:lnTo>
                  <a:pt x="3529" y="40292"/>
                </a:lnTo>
                <a:lnTo>
                  <a:pt x="12861" y="50209"/>
                </a:lnTo>
                <a:lnTo>
                  <a:pt x="26068" y="54277"/>
                </a:lnTo>
                <a:lnTo>
                  <a:pt x="27138" y="54297"/>
                </a:lnTo>
                <a:lnTo>
                  <a:pt x="40750" y="50646"/>
                </a:lnTo>
                <a:lnTo>
                  <a:pt x="50473" y="41038"/>
                </a:lnTo>
                <a:lnTo>
                  <a:pt x="54289" y="27495"/>
                </a:lnTo>
                <a:lnTo>
                  <a:pt x="50684" y="13723"/>
                </a:lnTo>
                <a:lnTo>
                  <a:pt x="41186" y="3919"/>
                </a:lnTo>
                <a:lnTo>
                  <a:pt x="2777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8868980" y="3474445"/>
            <a:ext cx="604520" cy="266700"/>
          </a:xfrm>
          <a:custGeom>
            <a:avLst/>
            <a:gdLst/>
            <a:ahLst/>
            <a:cxnLst/>
            <a:rect l="l" t="t" r="r" b="b"/>
            <a:pathLst>
              <a:path w="604520" h="266700">
                <a:moveTo>
                  <a:pt x="604519" y="0"/>
                </a:moveTo>
                <a:lnTo>
                  <a:pt x="73659" y="0"/>
                </a:lnTo>
                <a:lnTo>
                  <a:pt x="0" y="266700"/>
                </a:lnTo>
                <a:lnTo>
                  <a:pt x="604519" y="0"/>
                </a:lnTo>
                <a:close/>
              </a:path>
            </a:pathLst>
          </a:custGeom>
          <a:solidFill>
            <a:srgbClr val="A0A2A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178843" y="2885644"/>
            <a:ext cx="0" cy="984885"/>
          </a:xfrm>
          <a:custGeom>
            <a:avLst/>
            <a:gdLst/>
            <a:ahLst/>
            <a:cxnLst/>
            <a:rect l="l" t="t" r="r" b="b"/>
            <a:pathLst>
              <a:path h="984885">
                <a:moveTo>
                  <a:pt x="0" y="984427"/>
                </a:moveTo>
                <a:lnTo>
                  <a:pt x="0" y="0"/>
                </a:lnTo>
              </a:path>
            </a:pathLst>
          </a:custGeom>
          <a:ln w="12700">
            <a:solidFill>
              <a:srgbClr val="9193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1157999" y="2858497"/>
            <a:ext cx="54610" cy="54610"/>
          </a:xfrm>
          <a:custGeom>
            <a:avLst/>
            <a:gdLst/>
            <a:ahLst/>
            <a:cxnLst/>
            <a:rect l="l" t="t" r="r" b="b"/>
            <a:pathLst>
              <a:path w="54609" h="54610">
                <a:moveTo>
                  <a:pt x="27150" y="0"/>
                </a:moveTo>
                <a:lnTo>
                  <a:pt x="13539" y="3651"/>
                </a:lnTo>
                <a:lnTo>
                  <a:pt x="3815" y="13259"/>
                </a:lnTo>
                <a:lnTo>
                  <a:pt x="0" y="26802"/>
                </a:lnTo>
                <a:lnTo>
                  <a:pt x="3605" y="40574"/>
                </a:lnTo>
                <a:lnTo>
                  <a:pt x="13103" y="50378"/>
                </a:lnTo>
                <a:lnTo>
                  <a:pt x="26512" y="54297"/>
                </a:lnTo>
                <a:lnTo>
                  <a:pt x="40424" y="50730"/>
                </a:lnTo>
                <a:lnTo>
                  <a:pt x="50289" y="41320"/>
                </a:lnTo>
                <a:lnTo>
                  <a:pt x="54289" y="28027"/>
                </a:lnTo>
                <a:lnTo>
                  <a:pt x="50759" y="14004"/>
                </a:lnTo>
                <a:lnTo>
                  <a:pt x="41427" y="4088"/>
                </a:lnTo>
                <a:lnTo>
                  <a:pt x="28220" y="20"/>
                </a:lnTo>
                <a:lnTo>
                  <a:pt x="271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4"/>
          <p:cNvSpPr/>
          <p:nvPr/>
        </p:nvSpPr>
        <p:spPr>
          <a:xfrm>
            <a:off x="657857" y="395371"/>
            <a:ext cx="473709" cy="0"/>
          </a:xfrm>
          <a:custGeom>
            <a:avLst/>
            <a:gdLst/>
            <a:ahLst/>
            <a:cxnLst/>
            <a:rect l="l" t="t" r="r" b="b"/>
            <a:pathLst>
              <a:path w="473709">
                <a:moveTo>
                  <a:pt x="0" y="0"/>
                </a:moveTo>
                <a:lnTo>
                  <a:pt x="473621" y="0"/>
                </a:lnTo>
              </a:path>
            </a:pathLst>
          </a:custGeom>
          <a:ln w="22225">
            <a:solidFill>
              <a:schemeClr val="bg1">
                <a:lumMod val="65000"/>
              </a:schemeClr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5"/>
          <p:cNvSpPr/>
          <p:nvPr/>
        </p:nvSpPr>
        <p:spPr>
          <a:xfrm>
            <a:off x="1131479" y="395371"/>
            <a:ext cx="473709" cy="0"/>
          </a:xfrm>
          <a:custGeom>
            <a:avLst/>
            <a:gdLst/>
            <a:ahLst/>
            <a:cxnLst/>
            <a:rect l="l" t="t" r="r" b="b"/>
            <a:pathLst>
              <a:path w="473709">
                <a:moveTo>
                  <a:pt x="0" y="0"/>
                </a:moveTo>
                <a:lnTo>
                  <a:pt x="473621" y="0"/>
                </a:lnTo>
              </a:path>
            </a:pathLst>
          </a:custGeom>
          <a:ln w="22225">
            <a:solidFill>
              <a:schemeClr val="bg1">
                <a:lumMod val="65000"/>
              </a:schemeClr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6"/>
          <p:cNvSpPr txBox="1"/>
          <p:nvPr/>
        </p:nvSpPr>
        <p:spPr>
          <a:xfrm>
            <a:off x="451420" y="296987"/>
            <a:ext cx="127000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ru-RU" sz="1400" dirty="0" smtClean="0">
                <a:solidFill>
                  <a:schemeClr val="bg1">
                    <a:lumMod val="65000"/>
                  </a:schemeClr>
                </a:solidFill>
                <a:latin typeface="Maiandra GD"/>
                <a:cs typeface="Maiandra GD"/>
              </a:rPr>
              <a:t>7</a:t>
            </a:r>
            <a:endParaRPr sz="1400" dirty="0">
              <a:solidFill>
                <a:schemeClr val="bg1">
                  <a:lumMod val="65000"/>
                </a:schemeClr>
              </a:solidFill>
              <a:latin typeface="Maiandra GD"/>
              <a:cs typeface="Maiandra GD"/>
            </a:endParaRPr>
          </a:p>
        </p:txBody>
      </p:sp>
      <p:sp>
        <p:nvSpPr>
          <p:cNvPr id="38" name="object 7"/>
          <p:cNvSpPr/>
          <p:nvPr/>
        </p:nvSpPr>
        <p:spPr>
          <a:xfrm>
            <a:off x="3474359" y="395371"/>
            <a:ext cx="473709" cy="0"/>
          </a:xfrm>
          <a:custGeom>
            <a:avLst/>
            <a:gdLst/>
            <a:ahLst/>
            <a:cxnLst/>
            <a:rect l="l" t="t" r="r" b="b"/>
            <a:pathLst>
              <a:path w="473710">
                <a:moveTo>
                  <a:pt x="0" y="0"/>
                </a:moveTo>
                <a:lnTo>
                  <a:pt x="473621" y="0"/>
                </a:lnTo>
              </a:path>
            </a:pathLst>
          </a:custGeom>
          <a:ln w="22225">
            <a:solidFill>
              <a:srgbClr val="D2232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5"/>
          <p:cNvSpPr/>
          <p:nvPr/>
        </p:nvSpPr>
        <p:spPr>
          <a:xfrm>
            <a:off x="1602284" y="395371"/>
            <a:ext cx="473709" cy="0"/>
          </a:xfrm>
          <a:custGeom>
            <a:avLst/>
            <a:gdLst/>
            <a:ahLst/>
            <a:cxnLst/>
            <a:rect l="l" t="t" r="r" b="b"/>
            <a:pathLst>
              <a:path w="473709">
                <a:moveTo>
                  <a:pt x="0" y="0"/>
                </a:moveTo>
                <a:lnTo>
                  <a:pt x="473621" y="0"/>
                </a:lnTo>
              </a:path>
            </a:pathLst>
          </a:custGeom>
          <a:ln w="22225">
            <a:solidFill>
              <a:schemeClr val="bg1">
                <a:lumMod val="65000"/>
              </a:schemeClr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5"/>
          <p:cNvSpPr/>
          <p:nvPr/>
        </p:nvSpPr>
        <p:spPr>
          <a:xfrm>
            <a:off x="2070100" y="395371"/>
            <a:ext cx="473709" cy="0"/>
          </a:xfrm>
          <a:custGeom>
            <a:avLst/>
            <a:gdLst/>
            <a:ahLst/>
            <a:cxnLst/>
            <a:rect l="l" t="t" r="r" b="b"/>
            <a:pathLst>
              <a:path w="473709">
                <a:moveTo>
                  <a:pt x="0" y="0"/>
                </a:moveTo>
                <a:lnTo>
                  <a:pt x="473621" y="0"/>
                </a:lnTo>
              </a:path>
            </a:pathLst>
          </a:custGeom>
          <a:ln w="22225">
            <a:solidFill>
              <a:schemeClr val="bg1">
                <a:lumMod val="65000"/>
              </a:schemeClr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5"/>
          <p:cNvSpPr/>
          <p:nvPr/>
        </p:nvSpPr>
        <p:spPr>
          <a:xfrm>
            <a:off x="2527300" y="395371"/>
            <a:ext cx="473709" cy="0"/>
          </a:xfrm>
          <a:custGeom>
            <a:avLst/>
            <a:gdLst/>
            <a:ahLst/>
            <a:cxnLst/>
            <a:rect l="l" t="t" r="r" b="b"/>
            <a:pathLst>
              <a:path w="473709">
                <a:moveTo>
                  <a:pt x="0" y="0"/>
                </a:moveTo>
                <a:lnTo>
                  <a:pt x="473621" y="0"/>
                </a:lnTo>
              </a:path>
            </a:pathLst>
          </a:custGeom>
          <a:ln w="22225">
            <a:solidFill>
              <a:schemeClr val="bg1">
                <a:lumMod val="65000"/>
              </a:schemeClr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Прямоугольник 41"/>
          <p:cNvSpPr/>
          <p:nvPr/>
        </p:nvSpPr>
        <p:spPr>
          <a:xfrm>
            <a:off x="3458209" y="2182495"/>
            <a:ext cx="6008941" cy="12941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2700">
              <a:lnSpc>
                <a:spcPts val="1639"/>
              </a:lnSpc>
            </a:pPr>
            <a:r>
              <a:rPr lang="ru-RU" sz="1500" b="1" dirty="0" smtClean="0">
                <a:solidFill>
                  <a:schemeClr val="tx1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Интернет-продвижение - одно из основных направлений </a:t>
            </a:r>
            <a:r>
              <a:rPr lang="ru-RU" sz="1500" b="1" spc="-5" dirty="0">
                <a:solidFill>
                  <a:schemeClr val="tx1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Медиа</a:t>
            </a:r>
            <a:r>
              <a:rPr lang="ru-RU" sz="1500" b="1" dirty="0">
                <a:solidFill>
                  <a:schemeClr val="tx1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lang="ru-RU" sz="1500" b="1" spc="-15" dirty="0" smtClean="0">
                <a:solidFill>
                  <a:schemeClr val="tx1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Хо</a:t>
            </a:r>
            <a:r>
              <a:rPr lang="ru-RU" sz="1500" b="1" dirty="0" smtClean="0">
                <a:solidFill>
                  <a:schemeClr val="tx1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лдинг</a:t>
            </a:r>
            <a:r>
              <a:rPr lang="ru-RU" sz="1500" b="1" dirty="0">
                <a:solidFill>
                  <a:schemeClr val="tx1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а</a:t>
            </a:r>
            <a:r>
              <a:rPr lang="ru-RU" sz="1500" b="1" dirty="0" smtClean="0">
                <a:solidFill>
                  <a:schemeClr val="tx1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lang="ru-RU" sz="1500" b="1" spc="15" dirty="0">
                <a:solidFill>
                  <a:schemeClr val="tx1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МАРК</a:t>
            </a:r>
            <a:r>
              <a:rPr lang="ru-RU" sz="1500" b="1" dirty="0">
                <a:solidFill>
                  <a:schemeClr val="tx1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lang="en-US" sz="1500" b="1" dirty="0" smtClean="0">
                <a:solidFill>
                  <a:schemeClr val="tx1"/>
                </a:solidFill>
                <a:cs typeface="Aharoni" panose="02010803020104030203" pitchFamily="2" charset="-79"/>
              </a:rPr>
              <a:t>II</a:t>
            </a:r>
            <a:r>
              <a:rPr lang="ru-RU" sz="1500" b="1" dirty="0" smtClean="0">
                <a:solidFill>
                  <a:schemeClr val="tx1"/>
                </a:solidFill>
                <a:cs typeface="Aharoni" panose="02010803020104030203" pitchFamily="2" charset="-79"/>
              </a:rPr>
              <a:t>. </a:t>
            </a:r>
            <a:r>
              <a:rPr lang="ru-RU" sz="1500" dirty="0" smtClean="0">
                <a:solidFill>
                  <a:schemeClr val="tx1"/>
                </a:solidFill>
                <a:cs typeface="Aharoni" panose="02010803020104030203" pitchFamily="2" charset="-79"/>
              </a:rPr>
              <a:t>Мы предоставляем комплексное продвижение бренда в онлайн-пространстве, реализуя проекты по принципу «ПОД КЛЮЧ»</a:t>
            </a:r>
            <a:endParaRPr lang="en-US" sz="1500" dirty="0">
              <a:solidFill>
                <a:schemeClr val="tx1"/>
              </a:solidFill>
              <a:cs typeface="Aharoni" panose="02010803020104030203" pitchFamily="2" charset="-79"/>
            </a:endParaRPr>
          </a:p>
        </p:txBody>
      </p:sp>
      <p:pic>
        <p:nvPicPr>
          <p:cNvPr id="1026" name="Picture 2" descr="C:\Users\Asus\Desktop\Work\Mark2\int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9948" y="2114825"/>
            <a:ext cx="1444206" cy="1429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4" name="object 13"/>
          <p:cNvSpPr/>
          <p:nvPr/>
        </p:nvSpPr>
        <p:spPr>
          <a:xfrm>
            <a:off x="3497734" y="3891002"/>
            <a:ext cx="0" cy="984885"/>
          </a:xfrm>
          <a:custGeom>
            <a:avLst/>
            <a:gdLst/>
            <a:ahLst/>
            <a:cxnLst/>
            <a:rect l="l" t="t" r="r" b="b"/>
            <a:pathLst>
              <a:path h="984885">
                <a:moveTo>
                  <a:pt x="0" y="0"/>
                </a:moveTo>
                <a:lnTo>
                  <a:pt x="0" y="984427"/>
                </a:lnTo>
              </a:path>
            </a:pathLst>
          </a:custGeom>
          <a:ln w="12700">
            <a:solidFill>
              <a:srgbClr val="9193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16"/>
          <p:cNvSpPr/>
          <p:nvPr/>
        </p:nvSpPr>
        <p:spPr>
          <a:xfrm>
            <a:off x="3474492" y="4861545"/>
            <a:ext cx="54610" cy="54610"/>
          </a:xfrm>
          <a:custGeom>
            <a:avLst/>
            <a:gdLst/>
            <a:ahLst/>
            <a:cxnLst/>
            <a:rect l="l" t="t" r="r" b="b"/>
            <a:pathLst>
              <a:path w="54610" h="54610">
                <a:moveTo>
                  <a:pt x="27777" y="0"/>
                </a:moveTo>
                <a:lnTo>
                  <a:pt x="13864" y="3567"/>
                </a:lnTo>
                <a:lnTo>
                  <a:pt x="3999" y="12977"/>
                </a:lnTo>
                <a:lnTo>
                  <a:pt x="0" y="26270"/>
                </a:lnTo>
                <a:lnTo>
                  <a:pt x="3529" y="40292"/>
                </a:lnTo>
                <a:lnTo>
                  <a:pt x="12861" y="50209"/>
                </a:lnTo>
                <a:lnTo>
                  <a:pt x="26068" y="54277"/>
                </a:lnTo>
                <a:lnTo>
                  <a:pt x="27138" y="54297"/>
                </a:lnTo>
                <a:lnTo>
                  <a:pt x="40750" y="50646"/>
                </a:lnTo>
                <a:lnTo>
                  <a:pt x="50473" y="41038"/>
                </a:lnTo>
                <a:lnTo>
                  <a:pt x="54289" y="27495"/>
                </a:lnTo>
                <a:lnTo>
                  <a:pt x="50684" y="13723"/>
                </a:lnTo>
                <a:lnTo>
                  <a:pt x="41186" y="3919"/>
                </a:lnTo>
                <a:lnTo>
                  <a:pt x="2777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11"/>
          <p:cNvSpPr txBox="1"/>
          <p:nvPr/>
        </p:nvSpPr>
        <p:spPr>
          <a:xfrm>
            <a:off x="306140" y="5005561"/>
            <a:ext cx="2304256" cy="17235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lang="ru-RU" sz="1600" b="1" dirty="0" smtClean="0">
                <a:latin typeface="Aparajita" panose="020B0604020202020204" pitchFamily="34" charset="0"/>
                <a:cs typeface="Aparajita" panose="020B0604020202020204" pitchFamily="34" charset="0"/>
              </a:rPr>
              <a:t>Создание сайтов. </a:t>
            </a:r>
            <a:r>
              <a:rPr lang="ru-RU" sz="1600" dirty="0" smtClean="0">
                <a:latin typeface="Aparajita" panose="020B0604020202020204" pitchFamily="34" charset="0"/>
                <a:cs typeface="Aparajita" panose="020B0604020202020204" pitchFamily="34" charset="0"/>
              </a:rPr>
              <a:t>Мы проведем аудит Вашего бизнеса, изучим рынок, целевую аудиторию. И на основе полученных данных создадим </a:t>
            </a:r>
            <a:r>
              <a:rPr lang="ru-RU" sz="1600" b="1" dirty="0" smtClean="0">
                <a:solidFill>
                  <a:srgbClr val="FF0000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сайт</a:t>
            </a:r>
            <a:r>
              <a:rPr lang="ru-RU" sz="1600" dirty="0" smtClean="0">
                <a:latin typeface="Aparajita" panose="020B0604020202020204" pitchFamily="34" charset="0"/>
                <a:cs typeface="Aparajita" panose="020B0604020202020204" pitchFamily="34" charset="0"/>
              </a:rPr>
              <a:t>, который </a:t>
            </a:r>
            <a:r>
              <a:rPr lang="ru-RU" sz="1600" b="1" dirty="0" smtClean="0">
                <a:solidFill>
                  <a:srgbClr val="FF0000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принесет деньги</a:t>
            </a:r>
            <a:endParaRPr sz="1600" b="1" dirty="0">
              <a:solidFill>
                <a:srgbClr val="FF0000"/>
              </a:solidFill>
              <a:latin typeface="Aparajita" panose="020B0604020202020204" pitchFamily="34" charset="0"/>
              <a:cs typeface="Aparajita" panose="020B0604020202020204" pitchFamily="34" charset="0"/>
            </a:endParaRPr>
          </a:p>
        </p:txBody>
      </p:sp>
      <p:sp>
        <p:nvSpPr>
          <p:cNvPr id="47" name="object 11"/>
          <p:cNvSpPr txBox="1"/>
          <p:nvPr/>
        </p:nvSpPr>
        <p:spPr>
          <a:xfrm>
            <a:off x="3834532" y="3979225"/>
            <a:ext cx="5601250" cy="11079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lang="ru-RU" b="1" dirty="0" smtClean="0">
                <a:latin typeface="Aparajita" panose="020B0604020202020204" pitchFamily="34" charset="0"/>
                <a:cs typeface="Aparajita" panose="020B0604020202020204" pitchFamily="34" charset="0"/>
              </a:rPr>
              <a:t>Настройка и ведение рекламной кампании. </a:t>
            </a:r>
            <a:r>
              <a:rPr lang="ru-RU" dirty="0" smtClean="0">
                <a:latin typeface="Aparajita" panose="020B0604020202020204" pitchFamily="34" charset="0"/>
                <a:cs typeface="Aparajita" panose="020B0604020202020204" pitchFamily="34" charset="0"/>
              </a:rPr>
              <a:t>Мы </a:t>
            </a:r>
            <a:r>
              <a:rPr lang="ru-RU" b="1" dirty="0" smtClean="0">
                <a:solidFill>
                  <a:srgbClr val="FF0000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работаем со всеми</a:t>
            </a:r>
            <a:r>
              <a:rPr lang="ru-RU" dirty="0" smtClean="0">
                <a:latin typeface="Aparajita" panose="020B0604020202020204" pitchFamily="34" charset="0"/>
                <a:cs typeface="Aparajita" panose="020B0604020202020204" pitchFamily="34" charset="0"/>
              </a:rPr>
              <a:t> современными рекламными </a:t>
            </a:r>
            <a:r>
              <a:rPr lang="ru-RU" b="1" dirty="0" smtClean="0">
                <a:solidFill>
                  <a:srgbClr val="FF0000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площадками</a:t>
            </a:r>
            <a:r>
              <a:rPr lang="ru-RU" dirty="0" smtClean="0">
                <a:latin typeface="Aparajita" panose="020B0604020202020204" pitchFamily="34" charset="0"/>
                <a:cs typeface="Aparajita" panose="020B0604020202020204" pitchFamily="34" charset="0"/>
              </a:rPr>
              <a:t> в Интернете: Яндекс/</a:t>
            </a:r>
            <a:r>
              <a:rPr lang="en-US" dirty="0" smtClean="0">
                <a:latin typeface="Aparajita" panose="020B0604020202020204" pitchFamily="34" charset="0"/>
                <a:cs typeface="Aparajita" panose="020B0604020202020204" pitchFamily="34" charset="0"/>
              </a:rPr>
              <a:t>Google</a:t>
            </a:r>
            <a:r>
              <a:rPr lang="ru-RU" dirty="0" smtClean="0">
                <a:latin typeface="Aparajita" panose="020B0604020202020204" pitchFamily="34" charset="0"/>
                <a:cs typeface="Aparajita" panose="020B0604020202020204" pitchFamily="34" charset="0"/>
              </a:rPr>
              <a:t>, ВК, </a:t>
            </a:r>
            <a:r>
              <a:rPr lang="en-US" dirty="0" err="1" smtClean="0">
                <a:latin typeface="Aparajita" panose="020B0604020202020204" pitchFamily="34" charset="0"/>
                <a:cs typeface="Aparajita" panose="020B0604020202020204" pitchFamily="34" charset="0"/>
              </a:rPr>
              <a:t>FaceBook</a:t>
            </a:r>
            <a:r>
              <a:rPr lang="ru-RU" dirty="0" smtClean="0">
                <a:latin typeface="Aparajita" panose="020B0604020202020204" pitchFamily="34" charset="0"/>
                <a:cs typeface="Aparajita" panose="020B0604020202020204" pitchFamily="34" charset="0"/>
              </a:rPr>
              <a:t>, </a:t>
            </a:r>
            <a:r>
              <a:rPr lang="en-US" dirty="0" smtClean="0">
                <a:latin typeface="Aparajita" panose="020B0604020202020204" pitchFamily="34" charset="0"/>
                <a:cs typeface="Aparajita" panose="020B0604020202020204" pitchFamily="34" charset="0"/>
              </a:rPr>
              <a:t>Instagram, </a:t>
            </a:r>
            <a:r>
              <a:rPr lang="en-US" dirty="0" err="1" smtClean="0">
                <a:latin typeface="Aparajita" panose="020B0604020202020204" pitchFamily="34" charset="0"/>
                <a:cs typeface="Aparajita" panose="020B0604020202020204" pitchFamily="34" charset="0"/>
              </a:rPr>
              <a:t>MyTarget</a:t>
            </a:r>
            <a:endParaRPr dirty="0">
              <a:latin typeface="Aparajita" panose="020B0604020202020204" pitchFamily="34" charset="0"/>
              <a:cs typeface="Aparajita" panose="020B0604020202020204" pitchFamily="34" charset="0"/>
            </a:endParaRPr>
          </a:p>
        </p:txBody>
      </p:sp>
      <p:sp>
        <p:nvSpPr>
          <p:cNvPr id="48" name="object 11"/>
          <p:cNvSpPr txBox="1"/>
          <p:nvPr/>
        </p:nvSpPr>
        <p:spPr>
          <a:xfrm>
            <a:off x="3997121" y="5692642"/>
            <a:ext cx="3456384" cy="8309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lang="en-US" b="1" dirty="0" smtClean="0">
                <a:latin typeface="Aparajita" panose="020B0604020202020204" pitchFamily="34" charset="0"/>
                <a:cs typeface="Aparajita" panose="020B0604020202020204" pitchFamily="34" charset="0"/>
              </a:rPr>
              <a:t>SEO </a:t>
            </a:r>
            <a:r>
              <a:rPr lang="ru-RU" b="1" dirty="0" smtClean="0">
                <a:latin typeface="Aparajita" panose="020B0604020202020204" pitchFamily="34" charset="0"/>
                <a:cs typeface="Aparajita" panose="020B0604020202020204" pitchFamily="34" charset="0"/>
              </a:rPr>
              <a:t>оптимизация. </a:t>
            </a:r>
            <a:r>
              <a:rPr lang="ru-RU" dirty="0" smtClean="0">
                <a:latin typeface="Aparajita" panose="020B0604020202020204" pitchFamily="34" charset="0"/>
                <a:cs typeface="Aparajita" panose="020B0604020202020204" pitchFamily="34" charset="0"/>
              </a:rPr>
              <a:t>Стабильно </a:t>
            </a:r>
            <a:r>
              <a:rPr lang="ru-RU" b="1" dirty="0" smtClean="0">
                <a:solidFill>
                  <a:srgbClr val="FF0000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продвигаем сайты в ТОП-10,5,1 </a:t>
            </a:r>
            <a:r>
              <a:rPr lang="ru-RU" dirty="0">
                <a:latin typeface="Aparajita" panose="020B0604020202020204" pitchFamily="34" charset="0"/>
                <a:cs typeface="Aparajita" panose="020B0604020202020204" pitchFamily="34" charset="0"/>
              </a:rPr>
              <a:t>в 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Google </a:t>
            </a:r>
            <a:r>
              <a:rPr lang="ru-RU" dirty="0">
                <a:latin typeface="Aparajita" panose="020B0604020202020204" pitchFamily="34" charset="0"/>
                <a:cs typeface="Aparajita" panose="020B0604020202020204" pitchFamily="34" charset="0"/>
              </a:rPr>
              <a:t>и Яндекс</a:t>
            </a:r>
            <a:endParaRPr dirty="0">
              <a:latin typeface="Aparajita" panose="020B0604020202020204" pitchFamily="34" charset="0"/>
              <a:cs typeface="Aparajita" panose="020B0604020202020204" pitchFamily="34" charset="0"/>
            </a:endParaRPr>
          </a:p>
        </p:txBody>
      </p:sp>
      <p:sp>
        <p:nvSpPr>
          <p:cNvPr id="49" name="object 5"/>
          <p:cNvSpPr/>
          <p:nvPr/>
        </p:nvSpPr>
        <p:spPr>
          <a:xfrm>
            <a:off x="3001009" y="395371"/>
            <a:ext cx="473709" cy="0"/>
          </a:xfrm>
          <a:custGeom>
            <a:avLst/>
            <a:gdLst/>
            <a:ahLst/>
            <a:cxnLst/>
            <a:rect l="l" t="t" r="r" b="b"/>
            <a:pathLst>
              <a:path w="473709">
                <a:moveTo>
                  <a:pt x="0" y="0"/>
                </a:moveTo>
                <a:lnTo>
                  <a:pt x="473621" y="0"/>
                </a:lnTo>
              </a:path>
            </a:pathLst>
          </a:custGeom>
          <a:ln w="22225">
            <a:solidFill>
              <a:schemeClr val="bg1">
                <a:lumMod val="65000"/>
              </a:schemeClr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31999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Рисунок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6352" y="4716468"/>
            <a:ext cx="2179493" cy="2179493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2900" y="5334089"/>
            <a:ext cx="1591771" cy="1273417"/>
          </a:xfrm>
          <a:prstGeom prst="rect">
            <a:avLst/>
          </a:prstGeom>
        </p:spPr>
      </p:pic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4430" y="814808"/>
            <a:ext cx="9884539" cy="6155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ru-RU" sz="4000" spc="-105" dirty="0" smtClean="0">
                <a:solidFill>
                  <a:srgbClr val="919396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НАШИ</a:t>
            </a:r>
            <a:r>
              <a:rPr sz="4000" spc="-114" dirty="0" smtClean="0">
                <a:solidFill>
                  <a:srgbClr val="919396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lang="ru-RU" sz="4000" spc="-120" dirty="0" smtClean="0">
                <a:latin typeface="Aparajita" panose="020B0604020202020204" pitchFamily="34" charset="0"/>
                <a:cs typeface="Aparajita" panose="020B0604020202020204" pitchFamily="34" charset="0"/>
              </a:rPr>
              <a:t>КЛИЕНТЫ</a:t>
            </a:r>
            <a:endParaRPr sz="4000" spc="-220" dirty="0">
              <a:latin typeface="Aparajita" panose="020B0604020202020204" pitchFamily="34" charset="0"/>
              <a:cs typeface="Aparajita" panose="020B0604020202020204" pitchFamily="34" charset="0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0" y="3879757"/>
            <a:ext cx="9473565" cy="0"/>
          </a:xfrm>
          <a:custGeom>
            <a:avLst/>
            <a:gdLst/>
            <a:ahLst/>
            <a:cxnLst/>
            <a:rect l="l" t="t" r="r" b="b"/>
            <a:pathLst>
              <a:path w="9473565">
                <a:moveTo>
                  <a:pt x="947350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9193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0" y="6500761"/>
            <a:ext cx="9473565" cy="0"/>
          </a:xfrm>
          <a:custGeom>
            <a:avLst/>
            <a:gdLst/>
            <a:ahLst/>
            <a:cxnLst/>
            <a:rect l="l" t="t" r="r" b="b"/>
            <a:pathLst>
              <a:path w="9473565">
                <a:moveTo>
                  <a:pt x="947350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9193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9467150" y="3886107"/>
            <a:ext cx="0" cy="2621280"/>
          </a:xfrm>
          <a:custGeom>
            <a:avLst/>
            <a:gdLst/>
            <a:ahLst/>
            <a:cxnLst/>
            <a:rect l="l" t="t" r="r" b="b"/>
            <a:pathLst>
              <a:path h="2621279">
                <a:moveTo>
                  <a:pt x="0" y="0"/>
                </a:moveTo>
                <a:lnTo>
                  <a:pt x="0" y="2621000"/>
                </a:lnTo>
              </a:path>
            </a:pathLst>
          </a:custGeom>
          <a:ln w="12700">
            <a:solidFill>
              <a:srgbClr val="9193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983475" y="3891002"/>
            <a:ext cx="0" cy="984885"/>
          </a:xfrm>
          <a:custGeom>
            <a:avLst/>
            <a:gdLst/>
            <a:ahLst/>
            <a:cxnLst/>
            <a:rect l="l" t="t" r="r" b="b"/>
            <a:pathLst>
              <a:path h="984885">
                <a:moveTo>
                  <a:pt x="0" y="0"/>
                </a:moveTo>
                <a:lnTo>
                  <a:pt x="0" y="984427"/>
                </a:lnTo>
              </a:path>
            </a:pathLst>
          </a:custGeom>
          <a:ln w="12700">
            <a:solidFill>
              <a:srgbClr val="9193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524629" y="5373787"/>
            <a:ext cx="0" cy="1133475"/>
          </a:xfrm>
          <a:custGeom>
            <a:avLst/>
            <a:gdLst/>
            <a:ahLst/>
            <a:cxnLst/>
            <a:rect l="l" t="t" r="r" b="b"/>
            <a:pathLst>
              <a:path h="1133475">
                <a:moveTo>
                  <a:pt x="0" y="0"/>
                </a:moveTo>
                <a:lnTo>
                  <a:pt x="0" y="1133322"/>
                </a:lnTo>
              </a:path>
            </a:pathLst>
          </a:custGeom>
          <a:ln w="12700">
            <a:solidFill>
              <a:srgbClr val="9193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499605" y="5321200"/>
            <a:ext cx="54610" cy="54610"/>
          </a:xfrm>
          <a:custGeom>
            <a:avLst/>
            <a:gdLst/>
            <a:ahLst/>
            <a:cxnLst/>
            <a:rect l="l" t="t" r="r" b="b"/>
            <a:pathLst>
              <a:path w="54610" h="54610">
                <a:moveTo>
                  <a:pt x="27777" y="0"/>
                </a:moveTo>
                <a:lnTo>
                  <a:pt x="13864" y="3567"/>
                </a:lnTo>
                <a:lnTo>
                  <a:pt x="3999" y="12977"/>
                </a:lnTo>
                <a:lnTo>
                  <a:pt x="0" y="26270"/>
                </a:lnTo>
                <a:lnTo>
                  <a:pt x="3529" y="40292"/>
                </a:lnTo>
                <a:lnTo>
                  <a:pt x="12861" y="50209"/>
                </a:lnTo>
                <a:lnTo>
                  <a:pt x="26068" y="54277"/>
                </a:lnTo>
                <a:lnTo>
                  <a:pt x="27138" y="54297"/>
                </a:lnTo>
                <a:lnTo>
                  <a:pt x="40750" y="50646"/>
                </a:lnTo>
                <a:lnTo>
                  <a:pt x="50473" y="41038"/>
                </a:lnTo>
                <a:lnTo>
                  <a:pt x="54289" y="27495"/>
                </a:lnTo>
                <a:lnTo>
                  <a:pt x="50684" y="13723"/>
                </a:lnTo>
                <a:lnTo>
                  <a:pt x="41186" y="3919"/>
                </a:lnTo>
                <a:lnTo>
                  <a:pt x="2777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950031" y="4848280"/>
            <a:ext cx="54610" cy="54610"/>
          </a:xfrm>
          <a:custGeom>
            <a:avLst/>
            <a:gdLst/>
            <a:ahLst/>
            <a:cxnLst/>
            <a:rect l="l" t="t" r="r" b="b"/>
            <a:pathLst>
              <a:path w="54610" h="54610">
                <a:moveTo>
                  <a:pt x="27777" y="0"/>
                </a:moveTo>
                <a:lnTo>
                  <a:pt x="13864" y="3567"/>
                </a:lnTo>
                <a:lnTo>
                  <a:pt x="3999" y="12977"/>
                </a:lnTo>
                <a:lnTo>
                  <a:pt x="0" y="26270"/>
                </a:lnTo>
                <a:lnTo>
                  <a:pt x="3529" y="40292"/>
                </a:lnTo>
                <a:lnTo>
                  <a:pt x="12861" y="50209"/>
                </a:lnTo>
                <a:lnTo>
                  <a:pt x="26068" y="54277"/>
                </a:lnTo>
                <a:lnTo>
                  <a:pt x="27138" y="54297"/>
                </a:lnTo>
                <a:lnTo>
                  <a:pt x="40750" y="50646"/>
                </a:lnTo>
                <a:lnTo>
                  <a:pt x="50473" y="41038"/>
                </a:lnTo>
                <a:lnTo>
                  <a:pt x="54289" y="27495"/>
                </a:lnTo>
                <a:lnTo>
                  <a:pt x="50684" y="13723"/>
                </a:lnTo>
                <a:lnTo>
                  <a:pt x="41186" y="3919"/>
                </a:lnTo>
                <a:lnTo>
                  <a:pt x="2777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649200" y="3886107"/>
            <a:ext cx="0" cy="706755"/>
          </a:xfrm>
          <a:custGeom>
            <a:avLst/>
            <a:gdLst/>
            <a:ahLst/>
            <a:cxnLst/>
            <a:rect l="l" t="t" r="r" b="b"/>
            <a:pathLst>
              <a:path h="706754">
                <a:moveTo>
                  <a:pt x="0" y="0"/>
                </a:moveTo>
                <a:lnTo>
                  <a:pt x="0" y="706640"/>
                </a:lnTo>
              </a:path>
            </a:pathLst>
          </a:custGeom>
          <a:ln w="12700">
            <a:solidFill>
              <a:srgbClr val="9193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628548" y="4583193"/>
            <a:ext cx="54610" cy="54610"/>
          </a:xfrm>
          <a:custGeom>
            <a:avLst/>
            <a:gdLst/>
            <a:ahLst/>
            <a:cxnLst/>
            <a:rect l="l" t="t" r="r" b="b"/>
            <a:pathLst>
              <a:path w="54609" h="54610">
                <a:moveTo>
                  <a:pt x="27777" y="0"/>
                </a:moveTo>
                <a:lnTo>
                  <a:pt x="13864" y="3567"/>
                </a:lnTo>
                <a:lnTo>
                  <a:pt x="3999" y="12977"/>
                </a:lnTo>
                <a:lnTo>
                  <a:pt x="0" y="26270"/>
                </a:lnTo>
                <a:lnTo>
                  <a:pt x="3529" y="40292"/>
                </a:lnTo>
                <a:lnTo>
                  <a:pt x="12861" y="50209"/>
                </a:lnTo>
                <a:lnTo>
                  <a:pt x="26068" y="54277"/>
                </a:lnTo>
                <a:lnTo>
                  <a:pt x="27138" y="54297"/>
                </a:lnTo>
                <a:lnTo>
                  <a:pt x="40750" y="50646"/>
                </a:lnTo>
                <a:lnTo>
                  <a:pt x="50473" y="41038"/>
                </a:lnTo>
                <a:lnTo>
                  <a:pt x="54289" y="27495"/>
                </a:lnTo>
                <a:lnTo>
                  <a:pt x="50684" y="13723"/>
                </a:lnTo>
                <a:lnTo>
                  <a:pt x="41186" y="3919"/>
                </a:lnTo>
                <a:lnTo>
                  <a:pt x="2777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178843" y="2885644"/>
            <a:ext cx="0" cy="984885"/>
          </a:xfrm>
          <a:custGeom>
            <a:avLst/>
            <a:gdLst/>
            <a:ahLst/>
            <a:cxnLst/>
            <a:rect l="l" t="t" r="r" b="b"/>
            <a:pathLst>
              <a:path h="984885">
                <a:moveTo>
                  <a:pt x="0" y="984427"/>
                </a:moveTo>
                <a:lnTo>
                  <a:pt x="0" y="0"/>
                </a:lnTo>
              </a:path>
            </a:pathLst>
          </a:custGeom>
          <a:ln w="12700">
            <a:solidFill>
              <a:srgbClr val="9193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1157999" y="2858497"/>
            <a:ext cx="54610" cy="54610"/>
          </a:xfrm>
          <a:custGeom>
            <a:avLst/>
            <a:gdLst/>
            <a:ahLst/>
            <a:cxnLst/>
            <a:rect l="l" t="t" r="r" b="b"/>
            <a:pathLst>
              <a:path w="54609" h="54610">
                <a:moveTo>
                  <a:pt x="27150" y="0"/>
                </a:moveTo>
                <a:lnTo>
                  <a:pt x="13539" y="3651"/>
                </a:lnTo>
                <a:lnTo>
                  <a:pt x="3815" y="13259"/>
                </a:lnTo>
                <a:lnTo>
                  <a:pt x="0" y="26802"/>
                </a:lnTo>
                <a:lnTo>
                  <a:pt x="3605" y="40574"/>
                </a:lnTo>
                <a:lnTo>
                  <a:pt x="13103" y="50378"/>
                </a:lnTo>
                <a:lnTo>
                  <a:pt x="26512" y="54297"/>
                </a:lnTo>
                <a:lnTo>
                  <a:pt x="40424" y="50730"/>
                </a:lnTo>
                <a:lnTo>
                  <a:pt x="50289" y="41320"/>
                </a:lnTo>
                <a:lnTo>
                  <a:pt x="54289" y="28027"/>
                </a:lnTo>
                <a:lnTo>
                  <a:pt x="50759" y="14004"/>
                </a:lnTo>
                <a:lnTo>
                  <a:pt x="41427" y="4088"/>
                </a:lnTo>
                <a:lnTo>
                  <a:pt x="28220" y="20"/>
                </a:lnTo>
                <a:lnTo>
                  <a:pt x="271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730" y="1707464"/>
            <a:ext cx="1630380" cy="77941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230" y="4557370"/>
            <a:ext cx="1512908" cy="98339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5462" y="5648082"/>
            <a:ext cx="2134315" cy="644949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7077" y="2004439"/>
            <a:ext cx="2154582" cy="579044"/>
          </a:xfrm>
          <a:prstGeom prst="rect">
            <a:avLst/>
          </a:prstGeom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6607" y="568828"/>
            <a:ext cx="1326340" cy="801109"/>
          </a:xfrm>
          <a:prstGeom prst="rect">
            <a:avLst/>
          </a:prstGeom>
        </p:spPr>
      </p:pic>
      <p:pic>
        <p:nvPicPr>
          <p:cNvPr id="44" name="Рисунок 4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0202" y="4232263"/>
            <a:ext cx="994324" cy="548401"/>
          </a:xfrm>
          <a:prstGeom prst="rect">
            <a:avLst/>
          </a:prstGeom>
        </p:spPr>
      </p:pic>
      <p:pic>
        <p:nvPicPr>
          <p:cNvPr id="47" name="Рисунок 46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5265" y="3933754"/>
            <a:ext cx="2141659" cy="1177913"/>
          </a:xfrm>
          <a:prstGeom prst="rect">
            <a:avLst/>
          </a:prstGeom>
        </p:spPr>
      </p:pic>
      <p:sp>
        <p:nvSpPr>
          <p:cNvPr id="49" name="object 4"/>
          <p:cNvSpPr/>
          <p:nvPr/>
        </p:nvSpPr>
        <p:spPr>
          <a:xfrm>
            <a:off x="657857" y="396725"/>
            <a:ext cx="473709" cy="0"/>
          </a:xfrm>
          <a:custGeom>
            <a:avLst/>
            <a:gdLst/>
            <a:ahLst/>
            <a:cxnLst/>
            <a:rect l="l" t="t" r="r" b="b"/>
            <a:pathLst>
              <a:path w="473709">
                <a:moveTo>
                  <a:pt x="0" y="0"/>
                </a:moveTo>
                <a:lnTo>
                  <a:pt x="473621" y="0"/>
                </a:lnTo>
              </a:path>
            </a:pathLst>
          </a:custGeom>
          <a:ln w="22225">
            <a:solidFill>
              <a:schemeClr val="bg1">
                <a:lumMod val="65000"/>
              </a:schemeClr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"/>
          <p:cNvSpPr/>
          <p:nvPr/>
        </p:nvSpPr>
        <p:spPr>
          <a:xfrm>
            <a:off x="1131479" y="396725"/>
            <a:ext cx="473709" cy="0"/>
          </a:xfrm>
          <a:custGeom>
            <a:avLst/>
            <a:gdLst/>
            <a:ahLst/>
            <a:cxnLst/>
            <a:rect l="l" t="t" r="r" b="b"/>
            <a:pathLst>
              <a:path w="473709">
                <a:moveTo>
                  <a:pt x="0" y="0"/>
                </a:moveTo>
                <a:lnTo>
                  <a:pt x="473621" y="0"/>
                </a:lnTo>
              </a:path>
            </a:pathLst>
          </a:custGeom>
          <a:ln w="22225">
            <a:solidFill>
              <a:schemeClr val="bg1">
                <a:lumMod val="65000"/>
              </a:schemeClr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6"/>
          <p:cNvSpPr txBox="1"/>
          <p:nvPr/>
        </p:nvSpPr>
        <p:spPr>
          <a:xfrm>
            <a:off x="451420" y="296987"/>
            <a:ext cx="127000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ru-RU" sz="1400" dirty="0" smtClean="0">
                <a:solidFill>
                  <a:schemeClr val="bg1">
                    <a:lumMod val="65000"/>
                  </a:schemeClr>
                </a:solidFill>
                <a:latin typeface="Maiandra GD"/>
                <a:cs typeface="Maiandra GD"/>
              </a:rPr>
              <a:t>8</a:t>
            </a:r>
            <a:endParaRPr sz="1400" dirty="0">
              <a:solidFill>
                <a:schemeClr val="bg1">
                  <a:lumMod val="65000"/>
                </a:schemeClr>
              </a:solidFill>
              <a:latin typeface="Maiandra GD"/>
              <a:cs typeface="Maiandra GD"/>
            </a:endParaRPr>
          </a:p>
        </p:txBody>
      </p:sp>
      <p:sp>
        <p:nvSpPr>
          <p:cNvPr id="52" name="object 7"/>
          <p:cNvSpPr/>
          <p:nvPr/>
        </p:nvSpPr>
        <p:spPr>
          <a:xfrm>
            <a:off x="3458209" y="396725"/>
            <a:ext cx="473709" cy="0"/>
          </a:xfrm>
          <a:custGeom>
            <a:avLst/>
            <a:gdLst/>
            <a:ahLst/>
            <a:cxnLst/>
            <a:rect l="l" t="t" r="r" b="b"/>
            <a:pathLst>
              <a:path w="473710">
                <a:moveTo>
                  <a:pt x="0" y="0"/>
                </a:moveTo>
                <a:lnTo>
                  <a:pt x="473621" y="0"/>
                </a:lnTo>
              </a:path>
            </a:pathLst>
          </a:custGeom>
          <a:ln w="22225">
            <a:solidFill>
              <a:schemeClr val="bg1">
                <a:lumMod val="65000"/>
              </a:schemeClr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"/>
          <p:cNvSpPr/>
          <p:nvPr/>
        </p:nvSpPr>
        <p:spPr>
          <a:xfrm>
            <a:off x="1602284" y="396725"/>
            <a:ext cx="473709" cy="0"/>
          </a:xfrm>
          <a:custGeom>
            <a:avLst/>
            <a:gdLst/>
            <a:ahLst/>
            <a:cxnLst/>
            <a:rect l="l" t="t" r="r" b="b"/>
            <a:pathLst>
              <a:path w="473709">
                <a:moveTo>
                  <a:pt x="0" y="0"/>
                </a:moveTo>
                <a:lnTo>
                  <a:pt x="473621" y="0"/>
                </a:lnTo>
              </a:path>
            </a:pathLst>
          </a:custGeom>
          <a:ln w="22225">
            <a:solidFill>
              <a:schemeClr val="bg1">
                <a:lumMod val="65000"/>
              </a:schemeClr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"/>
          <p:cNvSpPr/>
          <p:nvPr/>
        </p:nvSpPr>
        <p:spPr>
          <a:xfrm>
            <a:off x="2070100" y="396725"/>
            <a:ext cx="473709" cy="0"/>
          </a:xfrm>
          <a:custGeom>
            <a:avLst/>
            <a:gdLst/>
            <a:ahLst/>
            <a:cxnLst/>
            <a:rect l="l" t="t" r="r" b="b"/>
            <a:pathLst>
              <a:path w="473709">
                <a:moveTo>
                  <a:pt x="0" y="0"/>
                </a:moveTo>
                <a:lnTo>
                  <a:pt x="473621" y="0"/>
                </a:lnTo>
              </a:path>
            </a:pathLst>
          </a:custGeom>
          <a:ln w="22225">
            <a:solidFill>
              <a:schemeClr val="bg1">
                <a:lumMod val="65000"/>
              </a:schemeClr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"/>
          <p:cNvSpPr/>
          <p:nvPr/>
        </p:nvSpPr>
        <p:spPr>
          <a:xfrm>
            <a:off x="2527300" y="396725"/>
            <a:ext cx="473709" cy="0"/>
          </a:xfrm>
          <a:custGeom>
            <a:avLst/>
            <a:gdLst/>
            <a:ahLst/>
            <a:cxnLst/>
            <a:rect l="l" t="t" r="r" b="b"/>
            <a:pathLst>
              <a:path w="473709">
                <a:moveTo>
                  <a:pt x="0" y="0"/>
                </a:moveTo>
                <a:lnTo>
                  <a:pt x="473621" y="0"/>
                </a:lnTo>
              </a:path>
            </a:pathLst>
          </a:custGeom>
          <a:ln w="22225">
            <a:solidFill>
              <a:schemeClr val="bg1">
                <a:lumMod val="65000"/>
              </a:schemeClr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"/>
          <p:cNvSpPr/>
          <p:nvPr/>
        </p:nvSpPr>
        <p:spPr>
          <a:xfrm>
            <a:off x="2984500" y="396725"/>
            <a:ext cx="473709" cy="0"/>
          </a:xfrm>
          <a:custGeom>
            <a:avLst/>
            <a:gdLst/>
            <a:ahLst/>
            <a:cxnLst/>
            <a:rect l="l" t="t" r="r" b="b"/>
            <a:pathLst>
              <a:path w="473709">
                <a:moveTo>
                  <a:pt x="0" y="0"/>
                </a:moveTo>
                <a:lnTo>
                  <a:pt x="473621" y="0"/>
                </a:lnTo>
              </a:path>
            </a:pathLst>
          </a:custGeom>
          <a:ln w="22225">
            <a:solidFill>
              <a:schemeClr val="bg1">
                <a:lumMod val="65000"/>
              </a:schemeClr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7"/>
          <p:cNvSpPr/>
          <p:nvPr/>
        </p:nvSpPr>
        <p:spPr>
          <a:xfrm>
            <a:off x="3931918" y="396725"/>
            <a:ext cx="473709" cy="0"/>
          </a:xfrm>
          <a:custGeom>
            <a:avLst/>
            <a:gdLst/>
            <a:ahLst/>
            <a:cxnLst/>
            <a:rect l="l" t="t" r="r" b="b"/>
            <a:pathLst>
              <a:path w="473710">
                <a:moveTo>
                  <a:pt x="0" y="0"/>
                </a:moveTo>
                <a:lnTo>
                  <a:pt x="473621" y="0"/>
                </a:lnTo>
              </a:path>
            </a:pathLst>
          </a:custGeom>
          <a:ln w="22225">
            <a:solidFill>
              <a:srgbClr val="D2232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6" name="Рисунок 35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34092" y="597085"/>
            <a:ext cx="1716247" cy="1167048"/>
          </a:xfrm>
          <a:prstGeom prst="rect">
            <a:avLst/>
          </a:prstGeom>
        </p:spPr>
      </p:pic>
      <p:pic>
        <p:nvPicPr>
          <p:cNvPr id="37" name="Рисунок 36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6782" y="4215038"/>
            <a:ext cx="1045187" cy="1060408"/>
          </a:xfrm>
          <a:prstGeom prst="rect">
            <a:avLst/>
          </a:prstGeom>
        </p:spPr>
      </p:pic>
      <p:pic>
        <p:nvPicPr>
          <p:cNvPr id="38" name="Рисунок 3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5462" y="2438315"/>
            <a:ext cx="1241677" cy="1206200"/>
          </a:xfrm>
          <a:prstGeom prst="rect">
            <a:avLst/>
          </a:prstGeom>
        </p:spPr>
      </p:pic>
      <p:pic>
        <p:nvPicPr>
          <p:cNvPr id="39" name="Рисунок 38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9777" y="2723758"/>
            <a:ext cx="1534999" cy="865897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172" t="20470" r="21520" b="26976"/>
          <a:stretch/>
        </p:blipFill>
        <p:spPr>
          <a:xfrm>
            <a:off x="4168772" y="1149964"/>
            <a:ext cx="1984643" cy="1157708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 rotWithShape="1"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9894"/>
          <a:stretch/>
        </p:blipFill>
        <p:spPr>
          <a:xfrm>
            <a:off x="1663033" y="2753719"/>
            <a:ext cx="2202242" cy="866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2689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4430" y="814808"/>
            <a:ext cx="9884539" cy="6155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000" spc="-180" dirty="0">
                <a:solidFill>
                  <a:srgbClr val="919396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СПАСИБО</a:t>
            </a:r>
            <a:r>
              <a:rPr sz="4000" spc="-110" dirty="0">
                <a:solidFill>
                  <a:srgbClr val="919396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sz="4000" spc="70" dirty="0">
                <a:latin typeface="Aparajita" panose="020B0604020202020204" pitchFamily="34" charset="0"/>
                <a:cs typeface="Aparajita" panose="020B0604020202020204" pitchFamily="34" charset="0"/>
              </a:rPr>
              <a:t>ЗА</a:t>
            </a:r>
            <a:r>
              <a:rPr sz="4000" spc="-105" dirty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sz="4000" spc="-65" dirty="0">
                <a:latin typeface="Aparajita" panose="020B0604020202020204" pitchFamily="34" charset="0"/>
                <a:cs typeface="Aparajita" panose="020B0604020202020204" pitchFamily="34" charset="0"/>
              </a:rPr>
              <a:t>ВНИМАНИЕ</a:t>
            </a:r>
          </a:p>
        </p:txBody>
      </p:sp>
      <p:sp>
        <p:nvSpPr>
          <p:cNvPr id="15" name="object 15"/>
          <p:cNvSpPr/>
          <p:nvPr/>
        </p:nvSpPr>
        <p:spPr>
          <a:xfrm>
            <a:off x="7170837" y="3226737"/>
            <a:ext cx="604520" cy="266700"/>
          </a:xfrm>
          <a:custGeom>
            <a:avLst/>
            <a:gdLst/>
            <a:ahLst/>
            <a:cxnLst/>
            <a:rect l="l" t="t" r="r" b="b"/>
            <a:pathLst>
              <a:path w="604520" h="266700">
                <a:moveTo>
                  <a:pt x="604519" y="0"/>
                </a:moveTo>
                <a:lnTo>
                  <a:pt x="73659" y="0"/>
                </a:lnTo>
                <a:lnTo>
                  <a:pt x="0" y="266700"/>
                </a:lnTo>
                <a:lnTo>
                  <a:pt x="604519" y="0"/>
                </a:lnTo>
                <a:close/>
              </a:path>
            </a:pathLst>
          </a:custGeom>
          <a:solidFill>
            <a:srgbClr val="A0A2A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931641" y="5899231"/>
            <a:ext cx="5128895" cy="0"/>
          </a:xfrm>
          <a:custGeom>
            <a:avLst/>
            <a:gdLst/>
            <a:ahLst/>
            <a:cxnLst/>
            <a:rect l="l" t="t" r="r" b="b"/>
            <a:pathLst>
              <a:path w="5128895">
                <a:moveTo>
                  <a:pt x="5128577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9193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4925293" y="4913791"/>
            <a:ext cx="0" cy="979169"/>
          </a:xfrm>
          <a:custGeom>
            <a:avLst/>
            <a:gdLst/>
            <a:ahLst/>
            <a:cxnLst/>
            <a:rect l="l" t="t" r="r" b="b"/>
            <a:pathLst>
              <a:path h="979170">
                <a:moveTo>
                  <a:pt x="0" y="0"/>
                </a:moveTo>
                <a:lnTo>
                  <a:pt x="0" y="979093"/>
                </a:lnTo>
              </a:path>
            </a:pathLst>
          </a:custGeom>
          <a:ln w="12700">
            <a:solidFill>
              <a:srgbClr val="9193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507230" y="2744193"/>
            <a:ext cx="0" cy="979169"/>
          </a:xfrm>
          <a:custGeom>
            <a:avLst/>
            <a:gdLst/>
            <a:ahLst/>
            <a:cxnLst/>
            <a:rect l="l" t="t" r="r" b="b"/>
            <a:pathLst>
              <a:path h="979170">
                <a:moveTo>
                  <a:pt x="0" y="0"/>
                </a:moveTo>
                <a:lnTo>
                  <a:pt x="0" y="979093"/>
                </a:lnTo>
              </a:path>
            </a:pathLst>
          </a:custGeom>
          <a:ln w="12700">
            <a:solidFill>
              <a:srgbClr val="9193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0053868" y="3690704"/>
            <a:ext cx="0" cy="2202180"/>
          </a:xfrm>
          <a:custGeom>
            <a:avLst/>
            <a:gdLst/>
            <a:ahLst/>
            <a:cxnLst/>
            <a:rect l="l" t="t" r="r" b="b"/>
            <a:pathLst>
              <a:path h="2202179">
                <a:moveTo>
                  <a:pt x="0" y="0"/>
                </a:moveTo>
                <a:lnTo>
                  <a:pt x="0" y="2202180"/>
                </a:lnTo>
              </a:path>
            </a:pathLst>
          </a:custGeom>
          <a:ln w="12700">
            <a:solidFill>
              <a:srgbClr val="9193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4898711" y="4836247"/>
            <a:ext cx="54610" cy="54610"/>
          </a:xfrm>
          <a:custGeom>
            <a:avLst/>
            <a:gdLst/>
            <a:ahLst/>
            <a:cxnLst/>
            <a:rect l="l" t="t" r="r" b="b"/>
            <a:pathLst>
              <a:path w="54610" h="54610">
                <a:moveTo>
                  <a:pt x="27777" y="0"/>
                </a:moveTo>
                <a:lnTo>
                  <a:pt x="13864" y="3567"/>
                </a:lnTo>
                <a:lnTo>
                  <a:pt x="3999" y="12977"/>
                </a:lnTo>
                <a:lnTo>
                  <a:pt x="0" y="26270"/>
                </a:lnTo>
                <a:lnTo>
                  <a:pt x="3529" y="40292"/>
                </a:lnTo>
                <a:lnTo>
                  <a:pt x="12861" y="50209"/>
                </a:lnTo>
                <a:lnTo>
                  <a:pt x="26068" y="54277"/>
                </a:lnTo>
                <a:lnTo>
                  <a:pt x="27138" y="54297"/>
                </a:lnTo>
                <a:lnTo>
                  <a:pt x="40750" y="50646"/>
                </a:lnTo>
                <a:lnTo>
                  <a:pt x="50473" y="41038"/>
                </a:lnTo>
                <a:lnTo>
                  <a:pt x="54289" y="27495"/>
                </a:lnTo>
                <a:lnTo>
                  <a:pt x="50684" y="13723"/>
                </a:lnTo>
                <a:lnTo>
                  <a:pt x="41186" y="3919"/>
                </a:lnTo>
                <a:lnTo>
                  <a:pt x="2777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480648" y="2666647"/>
            <a:ext cx="54610" cy="54610"/>
          </a:xfrm>
          <a:custGeom>
            <a:avLst/>
            <a:gdLst/>
            <a:ahLst/>
            <a:cxnLst/>
            <a:rect l="l" t="t" r="r" b="b"/>
            <a:pathLst>
              <a:path w="54610" h="54610">
                <a:moveTo>
                  <a:pt x="27777" y="0"/>
                </a:moveTo>
                <a:lnTo>
                  <a:pt x="13864" y="3567"/>
                </a:lnTo>
                <a:lnTo>
                  <a:pt x="3999" y="12977"/>
                </a:lnTo>
                <a:lnTo>
                  <a:pt x="0" y="26270"/>
                </a:lnTo>
                <a:lnTo>
                  <a:pt x="3529" y="40292"/>
                </a:lnTo>
                <a:lnTo>
                  <a:pt x="12861" y="50209"/>
                </a:lnTo>
                <a:lnTo>
                  <a:pt x="26068" y="54277"/>
                </a:lnTo>
                <a:lnTo>
                  <a:pt x="27138" y="54297"/>
                </a:lnTo>
                <a:lnTo>
                  <a:pt x="40750" y="50646"/>
                </a:lnTo>
                <a:lnTo>
                  <a:pt x="50473" y="41038"/>
                </a:lnTo>
                <a:lnTo>
                  <a:pt x="54289" y="27495"/>
                </a:lnTo>
                <a:lnTo>
                  <a:pt x="50684" y="13723"/>
                </a:lnTo>
                <a:lnTo>
                  <a:pt x="41186" y="3919"/>
                </a:lnTo>
                <a:lnTo>
                  <a:pt x="2777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5315520" y="4845790"/>
            <a:ext cx="2926780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b="1" spc="-10" dirty="0">
                <a:latin typeface="Aparajita" panose="020B0604020202020204" pitchFamily="34" charset="0"/>
                <a:cs typeface="Aparajita" panose="020B0604020202020204" pitchFamily="34" charset="0"/>
              </a:rPr>
              <a:t>Адрес: </a:t>
            </a:r>
            <a:r>
              <a:rPr sz="1600" b="0" dirty="0">
                <a:latin typeface="Aparajita" panose="020B0604020202020204" pitchFamily="34" charset="0"/>
                <a:cs typeface="Aparajita" panose="020B0604020202020204" pitchFamily="34" charset="0"/>
              </a:rPr>
              <a:t>Москва, Новый Арб</a:t>
            </a:r>
            <a:r>
              <a:rPr sz="1600" b="0" spc="-15" dirty="0">
                <a:latin typeface="Aparajita" panose="020B0604020202020204" pitchFamily="34" charset="0"/>
                <a:cs typeface="Aparajita" panose="020B0604020202020204" pitchFamily="34" charset="0"/>
              </a:rPr>
              <a:t>а</a:t>
            </a:r>
            <a:r>
              <a:rPr sz="1600" b="0" spc="-20" dirty="0">
                <a:latin typeface="Aparajita" panose="020B0604020202020204" pitchFamily="34" charset="0"/>
                <a:cs typeface="Aparajita" panose="020B0604020202020204" pitchFamily="34" charset="0"/>
              </a:rPr>
              <a:t>т,</a:t>
            </a:r>
            <a:r>
              <a:rPr sz="1600" b="0" dirty="0">
                <a:latin typeface="Aparajita" panose="020B0604020202020204" pitchFamily="34" charset="0"/>
                <a:cs typeface="Aparajita" panose="020B0604020202020204" pitchFamily="34" charset="0"/>
              </a:rPr>
              <a:t> 32</a:t>
            </a:r>
            <a:endParaRPr sz="1600" dirty="0">
              <a:latin typeface="Aparajita" panose="020B0604020202020204" pitchFamily="34" charset="0"/>
              <a:cs typeface="Aparajita" panose="020B0604020202020204" pitchFamily="34" charset="0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3" y="3684354"/>
            <a:ext cx="10044430" cy="0"/>
          </a:xfrm>
          <a:custGeom>
            <a:avLst/>
            <a:gdLst/>
            <a:ahLst/>
            <a:cxnLst/>
            <a:rect l="l" t="t" r="r" b="b"/>
            <a:pathLst>
              <a:path w="10044430">
                <a:moveTo>
                  <a:pt x="10043833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9193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5319910" y="5160779"/>
            <a:ext cx="1703190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b="1" dirty="0">
                <a:latin typeface="Arial" panose="020B0604020202020204" pitchFamily="34" charset="0"/>
                <a:cs typeface="Arial" panose="020B0604020202020204" pitchFamily="34" charset="0"/>
              </a:rPr>
              <a:t>www.mark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sz="1600" b="1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</a:t>
            </a:r>
            <a:endParaRPr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813640" y="2653444"/>
            <a:ext cx="1318613" cy="50013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500" b="1" spc="-15" dirty="0">
                <a:latin typeface="Aparajita" panose="020B0604020202020204" pitchFamily="34" charset="0"/>
                <a:cs typeface="Aparajita" panose="020B0604020202020204" pitchFamily="34" charset="0"/>
              </a:rPr>
              <a:t>К</a:t>
            </a:r>
            <a:r>
              <a:rPr sz="1500" b="1" dirty="0">
                <a:latin typeface="Aparajita" panose="020B0604020202020204" pitchFamily="34" charset="0"/>
                <a:cs typeface="Aparajita" panose="020B0604020202020204" pitchFamily="34" charset="0"/>
              </a:rPr>
              <a:t>он</a:t>
            </a:r>
            <a:r>
              <a:rPr sz="1500" b="1" spc="-15" dirty="0">
                <a:latin typeface="Aparajita" panose="020B0604020202020204" pitchFamily="34" charset="0"/>
                <a:cs typeface="Aparajita" panose="020B0604020202020204" pitchFamily="34" charset="0"/>
              </a:rPr>
              <a:t>т</a:t>
            </a:r>
            <a:r>
              <a:rPr sz="1500" b="1" spc="-5" dirty="0">
                <a:latin typeface="Aparajita" panose="020B0604020202020204" pitchFamily="34" charset="0"/>
                <a:cs typeface="Aparajita" panose="020B0604020202020204" pitchFamily="34" charset="0"/>
              </a:rPr>
              <a:t>актная</a:t>
            </a:r>
            <a:endParaRPr sz="1500" dirty="0">
              <a:latin typeface="Aparajita" panose="020B0604020202020204" pitchFamily="34" charset="0"/>
              <a:cs typeface="Aparajita" panose="020B0604020202020204" pitchFamily="34" charset="0"/>
            </a:endParaRPr>
          </a:p>
          <a:p>
            <a:pPr marL="12700">
              <a:lnSpc>
                <a:spcPct val="100000"/>
              </a:lnSpc>
              <a:spcBef>
                <a:spcPts val="320"/>
              </a:spcBef>
            </a:pPr>
            <a:r>
              <a:rPr sz="1500" b="0" spc="-25" dirty="0">
                <a:latin typeface="Aparajita" panose="020B0604020202020204" pitchFamily="34" charset="0"/>
                <a:cs typeface="Aparajita" panose="020B0604020202020204" pitchFamily="34" charset="0"/>
              </a:rPr>
              <a:t>информация</a:t>
            </a:r>
            <a:endParaRPr sz="1500" dirty="0">
              <a:latin typeface="Aparajita" panose="020B0604020202020204" pitchFamily="34" charset="0"/>
              <a:cs typeface="Aparajita" panose="020B0604020202020204" pitchFamily="34" charset="0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2285439" y="5074358"/>
            <a:ext cx="2019989" cy="40713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Прямоугольник 27"/>
          <p:cNvSpPr/>
          <p:nvPr/>
        </p:nvSpPr>
        <p:spPr>
          <a:xfrm>
            <a:off x="4432300" y="2477828"/>
            <a:ext cx="3343057" cy="7407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24180">
              <a:lnSpc>
                <a:spcPct val="100000"/>
              </a:lnSpc>
            </a:pPr>
            <a:r>
              <a:rPr lang="ru-RU" sz="2400" spc="-25" dirty="0">
                <a:solidFill>
                  <a:schemeClr val="tx1"/>
                </a:solidFill>
                <a:latin typeface="Arial" panose="020B0604020202020204" pitchFamily="34" charset="0"/>
                <a:cs typeface="Aparajita" panose="020B0604020202020204" pitchFamily="34" charset="0"/>
              </a:rPr>
              <a:t>+7 (495) 937 50 55</a:t>
            </a:r>
          </a:p>
        </p:txBody>
      </p:sp>
      <p:sp>
        <p:nvSpPr>
          <p:cNvPr id="29" name="object 4"/>
          <p:cNvSpPr/>
          <p:nvPr/>
        </p:nvSpPr>
        <p:spPr>
          <a:xfrm>
            <a:off x="657857" y="392645"/>
            <a:ext cx="473709" cy="0"/>
          </a:xfrm>
          <a:custGeom>
            <a:avLst/>
            <a:gdLst/>
            <a:ahLst/>
            <a:cxnLst/>
            <a:rect l="l" t="t" r="r" b="b"/>
            <a:pathLst>
              <a:path w="473709">
                <a:moveTo>
                  <a:pt x="0" y="0"/>
                </a:moveTo>
                <a:lnTo>
                  <a:pt x="473621" y="0"/>
                </a:lnTo>
              </a:path>
            </a:pathLst>
          </a:custGeom>
          <a:ln w="22225">
            <a:solidFill>
              <a:schemeClr val="bg1">
                <a:lumMod val="65000"/>
              </a:schemeClr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5"/>
          <p:cNvSpPr/>
          <p:nvPr/>
        </p:nvSpPr>
        <p:spPr>
          <a:xfrm>
            <a:off x="1131479" y="392645"/>
            <a:ext cx="473709" cy="0"/>
          </a:xfrm>
          <a:custGeom>
            <a:avLst/>
            <a:gdLst/>
            <a:ahLst/>
            <a:cxnLst/>
            <a:rect l="l" t="t" r="r" b="b"/>
            <a:pathLst>
              <a:path w="473709">
                <a:moveTo>
                  <a:pt x="0" y="0"/>
                </a:moveTo>
                <a:lnTo>
                  <a:pt x="473621" y="0"/>
                </a:lnTo>
              </a:path>
            </a:pathLst>
          </a:custGeom>
          <a:ln w="22225">
            <a:solidFill>
              <a:schemeClr val="bg1">
                <a:lumMod val="65000"/>
              </a:schemeClr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6"/>
          <p:cNvSpPr txBox="1"/>
          <p:nvPr/>
        </p:nvSpPr>
        <p:spPr>
          <a:xfrm>
            <a:off x="451420" y="296987"/>
            <a:ext cx="127000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ru-RU" sz="1400" dirty="0" smtClean="0">
                <a:solidFill>
                  <a:schemeClr val="bg1">
                    <a:lumMod val="65000"/>
                  </a:schemeClr>
                </a:solidFill>
                <a:latin typeface="Maiandra GD"/>
                <a:cs typeface="Maiandra GD"/>
              </a:rPr>
              <a:t>9</a:t>
            </a:r>
            <a:endParaRPr sz="1400" dirty="0">
              <a:solidFill>
                <a:schemeClr val="bg1">
                  <a:lumMod val="65000"/>
                </a:schemeClr>
              </a:solidFill>
              <a:latin typeface="Maiandra GD"/>
              <a:cs typeface="Maiandra GD"/>
            </a:endParaRPr>
          </a:p>
        </p:txBody>
      </p:sp>
      <p:sp>
        <p:nvSpPr>
          <p:cNvPr id="32" name="object 7"/>
          <p:cNvSpPr/>
          <p:nvPr/>
        </p:nvSpPr>
        <p:spPr>
          <a:xfrm>
            <a:off x="3898900" y="392645"/>
            <a:ext cx="473709" cy="0"/>
          </a:xfrm>
          <a:custGeom>
            <a:avLst/>
            <a:gdLst/>
            <a:ahLst/>
            <a:cxnLst/>
            <a:rect l="l" t="t" r="r" b="b"/>
            <a:pathLst>
              <a:path w="473710">
                <a:moveTo>
                  <a:pt x="0" y="0"/>
                </a:moveTo>
                <a:lnTo>
                  <a:pt x="473621" y="0"/>
                </a:lnTo>
              </a:path>
            </a:pathLst>
          </a:custGeom>
          <a:ln w="22225">
            <a:solidFill>
              <a:schemeClr val="bg1">
                <a:lumMod val="65000"/>
              </a:schemeClr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5"/>
          <p:cNvSpPr/>
          <p:nvPr/>
        </p:nvSpPr>
        <p:spPr>
          <a:xfrm>
            <a:off x="1602284" y="392645"/>
            <a:ext cx="473709" cy="0"/>
          </a:xfrm>
          <a:custGeom>
            <a:avLst/>
            <a:gdLst/>
            <a:ahLst/>
            <a:cxnLst/>
            <a:rect l="l" t="t" r="r" b="b"/>
            <a:pathLst>
              <a:path w="473709">
                <a:moveTo>
                  <a:pt x="0" y="0"/>
                </a:moveTo>
                <a:lnTo>
                  <a:pt x="473621" y="0"/>
                </a:lnTo>
              </a:path>
            </a:pathLst>
          </a:custGeom>
          <a:ln w="22225">
            <a:solidFill>
              <a:schemeClr val="bg1">
                <a:lumMod val="65000"/>
              </a:schemeClr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5"/>
          <p:cNvSpPr/>
          <p:nvPr/>
        </p:nvSpPr>
        <p:spPr>
          <a:xfrm>
            <a:off x="2070100" y="392645"/>
            <a:ext cx="473709" cy="0"/>
          </a:xfrm>
          <a:custGeom>
            <a:avLst/>
            <a:gdLst/>
            <a:ahLst/>
            <a:cxnLst/>
            <a:rect l="l" t="t" r="r" b="b"/>
            <a:pathLst>
              <a:path w="473709">
                <a:moveTo>
                  <a:pt x="0" y="0"/>
                </a:moveTo>
                <a:lnTo>
                  <a:pt x="473621" y="0"/>
                </a:lnTo>
              </a:path>
            </a:pathLst>
          </a:custGeom>
          <a:ln w="22225">
            <a:solidFill>
              <a:schemeClr val="bg1">
                <a:lumMod val="65000"/>
              </a:schemeClr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5"/>
          <p:cNvSpPr/>
          <p:nvPr/>
        </p:nvSpPr>
        <p:spPr>
          <a:xfrm>
            <a:off x="2527300" y="392645"/>
            <a:ext cx="473709" cy="0"/>
          </a:xfrm>
          <a:custGeom>
            <a:avLst/>
            <a:gdLst/>
            <a:ahLst/>
            <a:cxnLst/>
            <a:rect l="l" t="t" r="r" b="b"/>
            <a:pathLst>
              <a:path w="473709">
                <a:moveTo>
                  <a:pt x="0" y="0"/>
                </a:moveTo>
                <a:lnTo>
                  <a:pt x="473621" y="0"/>
                </a:lnTo>
              </a:path>
            </a:pathLst>
          </a:custGeom>
          <a:ln w="22225">
            <a:solidFill>
              <a:schemeClr val="bg1">
                <a:lumMod val="65000"/>
              </a:schemeClr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5"/>
          <p:cNvSpPr/>
          <p:nvPr/>
        </p:nvSpPr>
        <p:spPr>
          <a:xfrm>
            <a:off x="2984500" y="392645"/>
            <a:ext cx="473709" cy="0"/>
          </a:xfrm>
          <a:custGeom>
            <a:avLst/>
            <a:gdLst/>
            <a:ahLst/>
            <a:cxnLst/>
            <a:rect l="l" t="t" r="r" b="b"/>
            <a:pathLst>
              <a:path w="473709">
                <a:moveTo>
                  <a:pt x="0" y="0"/>
                </a:moveTo>
                <a:lnTo>
                  <a:pt x="473621" y="0"/>
                </a:lnTo>
              </a:path>
            </a:pathLst>
          </a:custGeom>
          <a:ln w="22225">
            <a:solidFill>
              <a:schemeClr val="bg1">
                <a:lumMod val="65000"/>
              </a:schemeClr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5"/>
          <p:cNvSpPr/>
          <p:nvPr/>
        </p:nvSpPr>
        <p:spPr>
          <a:xfrm>
            <a:off x="3441700" y="392645"/>
            <a:ext cx="473709" cy="0"/>
          </a:xfrm>
          <a:custGeom>
            <a:avLst/>
            <a:gdLst/>
            <a:ahLst/>
            <a:cxnLst/>
            <a:rect l="l" t="t" r="r" b="b"/>
            <a:pathLst>
              <a:path w="473709">
                <a:moveTo>
                  <a:pt x="0" y="0"/>
                </a:moveTo>
                <a:lnTo>
                  <a:pt x="473621" y="0"/>
                </a:lnTo>
              </a:path>
            </a:pathLst>
          </a:custGeom>
          <a:ln w="22225">
            <a:solidFill>
              <a:schemeClr val="bg1">
                <a:lumMod val="65000"/>
              </a:schemeClr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7"/>
          <p:cNvSpPr/>
          <p:nvPr/>
        </p:nvSpPr>
        <p:spPr>
          <a:xfrm>
            <a:off x="4372609" y="392645"/>
            <a:ext cx="473709" cy="0"/>
          </a:xfrm>
          <a:custGeom>
            <a:avLst/>
            <a:gdLst/>
            <a:ahLst/>
            <a:cxnLst/>
            <a:rect l="l" t="t" r="r" b="b"/>
            <a:pathLst>
              <a:path w="473710">
                <a:moveTo>
                  <a:pt x="0" y="0"/>
                </a:moveTo>
                <a:lnTo>
                  <a:pt x="473621" y="0"/>
                </a:lnTo>
              </a:path>
            </a:pathLst>
          </a:custGeom>
          <a:ln w="22225">
            <a:solidFill>
              <a:srgbClr val="D2232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374</TotalTime>
  <Words>541</Words>
  <Application>Microsoft Office PowerPoint</Application>
  <PresentationFormat>Произвольный</PresentationFormat>
  <Paragraphs>59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20" baseType="lpstr">
      <vt:lpstr>Arial Unicode MS</vt:lpstr>
      <vt:lpstr>Aharoni</vt:lpstr>
      <vt:lpstr>Aparajita</vt:lpstr>
      <vt:lpstr>Arial</vt:lpstr>
      <vt:lpstr>Calibri</vt:lpstr>
      <vt:lpstr>Century Gothic</vt:lpstr>
      <vt:lpstr>Lucida Sans Unicode</vt:lpstr>
      <vt:lpstr>Maiandra GD</vt:lpstr>
      <vt:lpstr>Roboto Lt</vt:lpstr>
      <vt:lpstr>Times New Roman</vt:lpstr>
      <vt:lpstr>Office Theme</vt:lpstr>
      <vt:lpstr>Презентация PowerPoint</vt:lpstr>
      <vt:lpstr>КТО МЫ</vt:lpstr>
      <vt:lpstr>ЧТО МЫ ДЕЛАЕМ</vt:lpstr>
      <vt:lpstr>МЕДИА</vt:lpstr>
      <vt:lpstr>КРЕАТИВ</vt:lpstr>
      <vt:lpstr>ПРОИЗВОДСТВО ТВ-РОЛИКОВ</vt:lpstr>
      <vt:lpstr>ИНТЕРНЕТ ПРОДВИЖЕНИЕ</vt:lpstr>
      <vt:lpstr>НАШИ КЛИЕНТЫ</vt:lpstr>
      <vt:lpstr>СПАСИБО ЗА ВНИМАНИЕ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mngsale</cp:lastModifiedBy>
  <cp:revision>33</cp:revision>
  <dcterms:created xsi:type="dcterms:W3CDTF">2015-10-14T19:23:47Z</dcterms:created>
  <dcterms:modified xsi:type="dcterms:W3CDTF">2019-12-04T12:16:36Z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2015-07-10T00:00:00Z</vt:filetime>
  </property>
  <property fmtid="{D5CDD505-2E9C-101B-9397-08002B2CF9AE}" pid="3" name="Creator">
    <vt:lpwstr>Adobe InDesign CC 2014 (Macintosh)</vt:lpwstr>
  </property>
  <property fmtid="{D5CDD505-2E9C-101B-9397-08002B2CF9AE}" pid="4" name="LastSaved">
    <vt:filetime>2015-10-14T00:00:00Z</vt:filetime>
  </property>
</Properties>
</file>